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3" r:id="rId2"/>
    <p:sldId id="279" r:id="rId3"/>
    <p:sldId id="283" r:id="rId4"/>
    <p:sldId id="266" r:id="rId5"/>
    <p:sldId id="267" r:id="rId6"/>
    <p:sldId id="292" r:id="rId7"/>
    <p:sldId id="268" r:id="rId8"/>
    <p:sldId id="270" r:id="rId9"/>
    <p:sldId id="289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 autoAdjust="0"/>
    <p:restoredTop sz="86352" autoAdjust="0"/>
  </p:normalViewPr>
  <p:slideViewPr>
    <p:cSldViewPr snapToGrid="0">
      <p:cViewPr>
        <p:scale>
          <a:sx n="80" d="100"/>
          <a:sy n="80" d="100"/>
        </p:scale>
        <p:origin x="1162" y="-9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"/>
    </p:cViewPr>
  </p:sorterViewPr>
  <p:notesViewPr>
    <p:cSldViewPr snapToGrid="0" showGuides="1">
      <p:cViewPr varScale="1">
        <p:scale>
          <a:sx n="62" d="100"/>
          <a:sy n="62" d="100"/>
        </p:scale>
        <p:origin x="2578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87DBF-0BBB-4EBF-B443-277FB88FB9DE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18212-D566-4715-B3DF-65E45D60B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247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6D4F8-3A41-4F31-84C1-B60D2311CDF6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E86F1-BC5F-43E5-AF56-5997DF311E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10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86F1-BC5F-43E5-AF56-5997DF311E6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34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86F1-BC5F-43E5-AF56-5997DF311E6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63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86F1-BC5F-43E5-AF56-5997DF311E6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95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86F1-BC5F-43E5-AF56-5997DF311E6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17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4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3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2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8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0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1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2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2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68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5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3F935-D847-4EF5-887B-963DB04C5C64}" type="datetimeFigureOut">
              <a:rPr lang="fr-FR" smtClean="0"/>
              <a:t>12/02/2020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D146-E768-4AE1-B348-12C8DD8B55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10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93" y="604329"/>
            <a:ext cx="2297569" cy="8860367"/>
          </a:xfrm>
          <a:prstGeom prst="rect">
            <a:avLst/>
          </a:prstGeom>
        </p:spPr>
      </p:pic>
      <p:sp>
        <p:nvSpPr>
          <p:cNvPr id="5" name="Rectangle à coins arrondis 4">
            <a:hlinkClick r:id="" action="ppaction://hlinkshowjump?jump=nextslide"/>
          </p:cNvPr>
          <p:cNvSpPr/>
          <p:nvPr/>
        </p:nvSpPr>
        <p:spPr>
          <a:xfrm>
            <a:off x="3805046" y="1860216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>
            <a:hlinkClick r:id="rId4" action="ppaction://hlinksldjump"/>
          </p:cNvPr>
          <p:cNvSpPr/>
          <p:nvPr/>
        </p:nvSpPr>
        <p:spPr>
          <a:xfrm>
            <a:off x="2625434" y="184819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>
            <a:hlinkClick r:id="rId4" action="ppaction://hlinksldjump"/>
          </p:cNvPr>
          <p:cNvSpPr/>
          <p:nvPr/>
        </p:nvSpPr>
        <p:spPr>
          <a:xfrm>
            <a:off x="3207324" y="184819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hlinkClick r:id="rId4" action="ppaction://hlinksldjump"/>
          </p:cNvPr>
          <p:cNvSpPr/>
          <p:nvPr/>
        </p:nvSpPr>
        <p:spPr>
          <a:xfrm>
            <a:off x="2625435" y="2202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>
            <a:hlinkClick r:id="rId4" action="ppaction://hlinksldjump"/>
          </p:cNvPr>
          <p:cNvSpPr/>
          <p:nvPr/>
        </p:nvSpPr>
        <p:spPr>
          <a:xfrm>
            <a:off x="3207325" y="2202871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/>
        </p:nvSpPr>
        <p:spPr>
          <a:xfrm>
            <a:off x="3816925" y="2223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>
            <a:hlinkClick r:id="rId4" action="ppaction://hlinksldjump"/>
          </p:cNvPr>
          <p:cNvSpPr/>
          <p:nvPr/>
        </p:nvSpPr>
        <p:spPr>
          <a:xfrm>
            <a:off x="2625434" y="256309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>
            <a:hlinkClick r:id="rId4" action="ppaction://hlinksldjump"/>
          </p:cNvPr>
          <p:cNvSpPr/>
          <p:nvPr/>
        </p:nvSpPr>
        <p:spPr>
          <a:xfrm>
            <a:off x="3221179" y="2583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>
            <a:hlinkClick r:id="rId4" action="ppaction://hlinksldjump"/>
          </p:cNvPr>
          <p:cNvSpPr/>
          <p:nvPr/>
        </p:nvSpPr>
        <p:spPr>
          <a:xfrm>
            <a:off x="3816925" y="2583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>
            <a:hlinkClick r:id="rId4" action="ppaction://hlinksldjump"/>
          </p:cNvPr>
          <p:cNvSpPr/>
          <p:nvPr/>
        </p:nvSpPr>
        <p:spPr>
          <a:xfrm>
            <a:off x="3221178" y="2940626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5" action="ppaction://hlinksldjump"/>
          </p:cNvPr>
          <p:cNvSpPr/>
          <p:nvPr/>
        </p:nvSpPr>
        <p:spPr>
          <a:xfrm>
            <a:off x="3228103" y="5066705"/>
            <a:ext cx="512621" cy="4918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Touche 3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93" y="604329"/>
            <a:ext cx="2297569" cy="8860367"/>
          </a:xfrm>
          <a:prstGeom prst="rect">
            <a:avLst/>
          </a:prstGeom>
        </p:spPr>
      </p:pic>
      <p:sp>
        <p:nvSpPr>
          <p:cNvPr id="5" name="Rectangle à coins arrondis 4">
            <a:hlinkClick r:id="" action="ppaction://hlinkshowjump?jump=nextslide"/>
          </p:cNvPr>
          <p:cNvSpPr/>
          <p:nvPr/>
        </p:nvSpPr>
        <p:spPr>
          <a:xfrm>
            <a:off x="3788998" y="2570139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>
            <a:hlinkClick r:id="rId4" action="ppaction://hlinksldjump"/>
          </p:cNvPr>
          <p:cNvSpPr/>
          <p:nvPr/>
        </p:nvSpPr>
        <p:spPr>
          <a:xfrm>
            <a:off x="2625434" y="184819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>
            <a:hlinkClick r:id="rId4" action="ppaction://hlinksldjump"/>
          </p:cNvPr>
          <p:cNvSpPr/>
          <p:nvPr/>
        </p:nvSpPr>
        <p:spPr>
          <a:xfrm>
            <a:off x="3207324" y="184819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hlinkClick r:id="rId4" action="ppaction://hlinksldjump"/>
          </p:cNvPr>
          <p:cNvSpPr/>
          <p:nvPr/>
        </p:nvSpPr>
        <p:spPr>
          <a:xfrm>
            <a:off x="3791761" y="186813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>
            <a:hlinkClick r:id="rId4" action="ppaction://hlinksldjump"/>
          </p:cNvPr>
          <p:cNvSpPr/>
          <p:nvPr/>
        </p:nvSpPr>
        <p:spPr>
          <a:xfrm>
            <a:off x="2625433" y="219965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>
            <a:hlinkClick r:id="rId4" action="ppaction://hlinksldjump"/>
          </p:cNvPr>
          <p:cNvSpPr/>
          <p:nvPr/>
        </p:nvSpPr>
        <p:spPr>
          <a:xfrm>
            <a:off x="3207323" y="2199651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>
            <a:hlinkClick r:id="rId4" action="ppaction://hlinksldjump"/>
          </p:cNvPr>
          <p:cNvSpPr/>
          <p:nvPr/>
        </p:nvSpPr>
        <p:spPr>
          <a:xfrm>
            <a:off x="3788998" y="221608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>
            <a:hlinkClick r:id="rId4" action="ppaction://hlinksldjump"/>
          </p:cNvPr>
          <p:cNvSpPr/>
          <p:nvPr/>
        </p:nvSpPr>
        <p:spPr>
          <a:xfrm>
            <a:off x="2625427" y="2590919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>
            <a:hlinkClick r:id="rId4" action="ppaction://hlinksldjump"/>
          </p:cNvPr>
          <p:cNvSpPr/>
          <p:nvPr/>
        </p:nvSpPr>
        <p:spPr>
          <a:xfrm>
            <a:off x="3214251" y="2570139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>
            <a:hlinkClick r:id="rId4" action="ppaction://hlinksldjump"/>
          </p:cNvPr>
          <p:cNvSpPr/>
          <p:nvPr/>
        </p:nvSpPr>
        <p:spPr>
          <a:xfrm>
            <a:off x="3221178" y="2940626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5" action="ppaction://hlinksldjump"/>
          </p:cNvPr>
          <p:cNvSpPr/>
          <p:nvPr/>
        </p:nvSpPr>
        <p:spPr>
          <a:xfrm>
            <a:off x="3228103" y="5066705"/>
            <a:ext cx="512621" cy="4918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Touche 9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93" y="604329"/>
            <a:ext cx="2297569" cy="8860367"/>
          </a:xfrm>
          <a:prstGeom prst="rect">
            <a:avLst/>
          </a:prstGeom>
        </p:spPr>
      </p:pic>
      <p:sp>
        <p:nvSpPr>
          <p:cNvPr id="5" name="Rectangle à coins arrondis 4">
            <a:hlinkClick r:id="rId4" action="ppaction://hlinksldjump"/>
          </p:cNvPr>
          <p:cNvSpPr/>
          <p:nvPr/>
        </p:nvSpPr>
        <p:spPr>
          <a:xfrm>
            <a:off x="3213379" y="2209053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>
            <a:hlinkClick r:id="rId5" action="ppaction://hlinksldjump"/>
          </p:cNvPr>
          <p:cNvSpPr/>
          <p:nvPr/>
        </p:nvSpPr>
        <p:spPr>
          <a:xfrm>
            <a:off x="2625433" y="183711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>
            <a:hlinkClick r:id="rId5" action="ppaction://hlinksldjump"/>
          </p:cNvPr>
          <p:cNvSpPr/>
          <p:nvPr/>
        </p:nvSpPr>
        <p:spPr>
          <a:xfrm>
            <a:off x="3214251" y="1846117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hlinkClick r:id="rId5" action="ppaction://hlinksldjump"/>
          </p:cNvPr>
          <p:cNvSpPr/>
          <p:nvPr/>
        </p:nvSpPr>
        <p:spPr>
          <a:xfrm>
            <a:off x="3795225" y="1860216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>
            <a:hlinkClick r:id="rId5" action="ppaction://hlinksldjump"/>
          </p:cNvPr>
          <p:cNvSpPr/>
          <p:nvPr/>
        </p:nvSpPr>
        <p:spPr>
          <a:xfrm>
            <a:off x="2625432" y="2208311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>
            <a:hlinkClick r:id="rId5" action="ppaction://hlinksldjump"/>
          </p:cNvPr>
          <p:cNvSpPr/>
          <p:nvPr/>
        </p:nvSpPr>
        <p:spPr>
          <a:xfrm>
            <a:off x="3816925" y="2223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>
            <a:hlinkClick r:id="rId5" action="ppaction://hlinksldjump"/>
          </p:cNvPr>
          <p:cNvSpPr/>
          <p:nvPr/>
        </p:nvSpPr>
        <p:spPr>
          <a:xfrm>
            <a:off x="2625434" y="256309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>
            <a:hlinkClick r:id="rId5" action="ppaction://hlinksldjump"/>
          </p:cNvPr>
          <p:cNvSpPr/>
          <p:nvPr/>
        </p:nvSpPr>
        <p:spPr>
          <a:xfrm>
            <a:off x="3221179" y="2583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>
            <a:hlinkClick r:id="rId5" action="ppaction://hlinksldjump"/>
          </p:cNvPr>
          <p:cNvSpPr/>
          <p:nvPr/>
        </p:nvSpPr>
        <p:spPr>
          <a:xfrm>
            <a:off x="3816925" y="2583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>
            <a:hlinkClick r:id="rId5" action="ppaction://hlinksldjump"/>
          </p:cNvPr>
          <p:cNvSpPr/>
          <p:nvPr/>
        </p:nvSpPr>
        <p:spPr>
          <a:xfrm>
            <a:off x="3221178" y="2940626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6" action="ppaction://hlinksldjump"/>
          </p:cNvPr>
          <p:cNvSpPr/>
          <p:nvPr/>
        </p:nvSpPr>
        <p:spPr>
          <a:xfrm>
            <a:off x="3228103" y="5066705"/>
            <a:ext cx="512621" cy="4918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Fin 5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93" y="604329"/>
            <a:ext cx="2297569" cy="8860367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625435" y="1842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207326" y="1842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3816925" y="1842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2625435" y="2202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3207325" y="2202871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3816925" y="2223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2625434" y="256309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3221179" y="2583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3816925" y="258387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3221178" y="2940626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3" action="ppaction://hlinksldjump"/>
          </p:cNvPr>
          <p:cNvSpPr/>
          <p:nvPr/>
        </p:nvSpPr>
        <p:spPr>
          <a:xfrm>
            <a:off x="3228103" y="5066705"/>
            <a:ext cx="512621" cy="4918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OK bon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93" y="604329"/>
            <a:ext cx="2297569" cy="8860367"/>
          </a:xfrm>
          <a:prstGeom prst="rect">
            <a:avLst/>
          </a:prstGeom>
        </p:spPr>
      </p:pic>
      <p:sp>
        <p:nvSpPr>
          <p:cNvPr id="5" name="Rectangle à coins arrondis 4">
            <a:hlinkClick r:id="rId3" action="ppaction://hlinksldjump"/>
          </p:cNvPr>
          <p:cNvSpPr/>
          <p:nvPr/>
        </p:nvSpPr>
        <p:spPr>
          <a:xfrm>
            <a:off x="2625435" y="1842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4" action="ppaction://hlinksldjump"/>
          </p:cNvPr>
          <p:cNvSpPr/>
          <p:nvPr/>
        </p:nvSpPr>
        <p:spPr>
          <a:xfrm>
            <a:off x="3228103" y="5066705"/>
            <a:ext cx="512621" cy="4918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OK </a:t>
            </a:r>
            <a:r>
              <a:rPr lang="fr-FR" dirty="0" smtClean="0">
                <a:solidFill>
                  <a:schemeClr val="bg1"/>
                </a:solidFill>
              </a:rPr>
              <a:t>faux 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5" name="Rectangle à coins arrondis 24">
            <a:hlinkClick r:id="rId3" action="ppaction://hlinksldjump"/>
          </p:cNvPr>
          <p:cNvSpPr/>
          <p:nvPr/>
        </p:nvSpPr>
        <p:spPr>
          <a:xfrm>
            <a:off x="3228103" y="1842653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>
            <a:hlinkClick r:id="rId3" action="ppaction://hlinksldjump"/>
          </p:cNvPr>
          <p:cNvSpPr/>
          <p:nvPr/>
        </p:nvSpPr>
        <p:spPr>
          <a:xfrm>
            <a:off x="3800531" y="184265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>
            <a:hlinkClick r:id="rId3" action="ppaction://hlinksldjump"/>
          </p:cNvPr>
          <p:cNvSpPr/>
          <p:nvPr/>
        </p:nvSpPr>
        <p:spPr>
          <a:xfrm>
            <a:off x="2625434" y="219965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>
            <a:hlinkClick r:id="rId3" action="ppaction://hlinksldjump"/>
          </p:cNvPr>
          <p:cNvSpPr/>
          <p:nvPr/>
        </p:nvSpPr>
        <p:spPr>
          <a:xfrm>
            <a:off x="3228103" y="219965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>
            <a:hlinkClick r:id="rId3" action="ppaction://hlinksldjump"/>
          </p:cNvPr>
          <p:cNvSpPr/>
          <p:nvPr/>
        </p:nvSpPr>
        <p:spPr>
          <a:xfrm>
            <a:off x="3800531" y="2212119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>
            <a:hlinkClick r:id="rId3" action="ppaction://hlinksldjump"/>
          </p:cNvPr>
          <p:cNvSpPr/>
          <p:nvPr/>
        </p:nvSpPr>
        <p:spPr>
          <a:xfrm>
            <a:off x="2622661" y="255665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>
            <a:hlinkClick r:id="rId3" action="ppaction://hlinksldjump"/>
          </p:cNvPr>
          <p:cNvSpPr/>
          <p:nvPr/>
        </p:nvSpPr>
        <p:spPr>
          <a:xfrm>
            <a:off x="3228102" y="255665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>
            <a:hlinkClick r:id="rId3" action="ppaction://hlinksldjump"/>
          </p:cNvPr>
          <p:cNvSpPr/>
          <p:nvPr/>
        </p:nvSpPr>
        <p:spPr>
          <a:xfrm>
            <a:off x="3802599" y="2581586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>
            <a:hlinkClick r:id="rId3" action="ppaction://hlinksldjump"/>
          </p:cNvPr>
          <p:cNvSpPr/>
          <p:nvPr/>
        </p:nvSpPr>
        <p:spPr>
          <a:xfrm>
            <a:off x="3214251" y="2913648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1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93" y="604329"/>
            <a:ext cx="2297569" cy="8860367"/>
          </a:xfrm>
          <a:prstGeom prst="rect">
            <a:avLst/>
          </a:prstGeom>
        </p:spPr>
      </p:pic>
      <p:sp>
        <p:nvSpPr>
          <p:cNvPr id="5" name="Rectangle à coins arrondis 4">
            <a:hlinkClick r:id="rId3" action="ppaction://hlinksldjump"/>
          </p:cNvPr>
          <p:cNvSpPr/>
          <p:nvPr/>
        </p:nvSpPr>
        <p:spPr>
          <a:xfrm>
            <a:off x="2625435" y="1842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4" action="ppaction://hlinksldjump"/>
          </p:cNvPr>
          <p:cNvSpPr/>
          <p:nvPr/>
        </p:nvSpPr>
        <p:spPr>
          <a:xfrm>
            <a:off x="3228103" y="5066705"/>
            <a:ext cx="512621" cy="4918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OK </a:t>
            </a:r>
            <a:r>
              <a:rPr lang="fr-FR" dirty="0" smtClean="0">
                <a:solidFill>
                  <a:schemeClr val="bg1"/>
                </a:solidFill>
              </a:rPr>
              <a:t>faux 2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5" name="Rectangle à coins arrondis 24">
            <a:hlinkClick r:id="rId3" action="ppaction://hlinksldjump"/>
          </p:cNvPr>
          <p:cNvSpPr/>
          <p:nvPr/>
        </p:nvSpPr>
        <p:spPr>
          <a:xfrm>
            <a:off x="3214251" y="1842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>
            <a:hlinkClick r:id="rId3" action="ppaction://hlinksldjump"/>
          </p:cNvPr>
          <p:cNvSpPr/>
          <p:nvPr/>
        </p:nvSpPr>
        <p:spPr>
          <a:xfrm>
            <a:off x="3795224" y="1842654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>
            <a:hlinkClick r:id="rId3" action="ppaction://hlinksldjump"/>
          </p:cNvPr>
          <p:cNvSpPr/>
          <p:nvPr/>
        </p:nvSpPr>
        <p:spPr>
          <a:xfrm>
            <a:off x="2625434" y="2199652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>
            <a:hlinkClick r:id="rId3" action="ppaction://hlinksldjump"/>
          </p:cNvPr>
          <p:cNvSpPr/>
          <p:nvPr/>
        </p:nvSpPr>
        <p:spPr>
          <a:xfrm>
            <a:off x="3221176" y="2199651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>
            <a:hlinkClick r:id="rId3" action="ppaction://hlinksldjump"/>
          </p:cNvPr>
          <p:cNvSpPr/>
          <p:nvPr/>
        </p:nvSpPr>
        <p:spPr>
          <a:xfrm>
            <a:off x="3805046" y="2199651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>
            <a:hlinkClick r:id="rId3" action="ppaction://hlinksldjump"/>
          </p:cNvPr>
          <p:cNvSpPr/>
          <p:nvPr/>
        </p:nvSpPr>
        <p:spPr>
          <a:xfrm>
            <a:off x="2625433" y="256543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>
            <a:hlinkClick r:id="rId3" action="ppaction://hlinksldjump"/>
          </p:cNvPr>
          <p:cNvSpPr/>
          <p:nvPr/>
        </p:nvSpPr>
        <p:spPr>
          <a:xfrm>
            <a:off x="3211427" y="2565430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>
            <a:hlinkClick r:id="rId3" action="ppaction://hlinksldjump"/>
          </p:cNvPr>
          <p:cNvSpPr/>
          <p:nvPr/>
        </p:nvSpPr>
        <p:spPr>
          <a:xfrm>
            <a:off x="3805038" y="2555268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>
            <a:hlinkClick r:id="rId3" action="ppaction://hlinksldjump"/>
          </p:cNvPr>
          <p:cNvSpPr/>
          <p:nvPr/>
        </p:nvSpPr>
        <p:spPr>
          <a:xfrm>
            <a:off x="3211426" y="2931208"/>
            <a:ext cx="526473" cy="24245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6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4147" y="2372657"/>
            <a:ext cx="5832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Ce n’est pas le bon </a:t>
            </a:r>
            <a:r>
              <a:rPr lang="fr-FR" sz="4400" dirty="0" smtClean="0"/>
              <a:t>code.</a:t>
            </a:r>
            <a:endParaRPr lang="fr-FR" sz="4400" dirty="0"/>
          </a:p>
        </p:txBody>
      </p:sp>
      <p:sp>
        <p:nvSpPr>
          <p:cNvPr id="3" name="Bouton d'action : Début 2">
            <a:hlinkClick r:id="rId2" action="ppaction://hlinksldjump" highlightClick="1"/>
          </p:cNvPr>
          <p:cNvSpPr/>
          <p:nvPr/>
        </p:nvSpPr>
        <p:spPr>
          <a:xfrm>
            <a:off x="2907430" y="7330039"/>
            <a:ext cx="1054969" cy="867477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Message code</a:t>
            </a:r>
            <a:r>
              <a:rPr lang="fr-FR" baseline="0" dirty="0" smtClean="0">
                <a:solidFill>
                  <a:schemeClr val="bg1"/>
                </a:solidFill>
              </a:rPr>
              <a:t> faux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202" y="3546498"/>
            <a:ext cx="2489595" cy="27452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8508" y="6426190"/>
            <a:ext cx="3820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smtClean="0"/>
              <a:t>Recommencez </a:t>
            </a:r>
            <a:r>
              <a:rPr lang="fr-FR" sz="4400" dirty="0"/>
              <a:t>!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2537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97380" y="273558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3570" y="1327176"/>
            <a:ext cx="5915025" cy="921289"/>
          </a:xfrm>
        </p:spPr>
        <p:txBody>
          <a:bodyPr>
            <a:normAutofit/>
          </a:bodyPr>
          <a:lstStyle/>
          <a:p>
            <a:r>
              <a:rPr lang="fr-FR" sz="4400" dirty="0"/>
              <a:t>Bravo : c’est le bon code !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63826" y="5708330"/>
            <a:ext cx="3635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4800" dirty="0" smtClean="0"/>
              <a:t>Voir la </a:t>
            </a:r>
            <a:r>
              <a:rPr lang="fr-FR" sz="4800" dirty="0" smtClean="0"/>
              <a:t>vidéo :</a:t>
            </a:r>
            <a:endParaRPr lang="fr-FR" sz="4800" dirty="0"/>
          </a:p>
        </p:txBody>
      </p:sp>
      <p:sp>
        <p:nvSpPr>
          <p:cNvPr id="3" name="AutoShape 2" descr="Résultat de recherche d'images pour &quot;smiley&quot;"/>
          <p:cNvSpPr>
            <a:spLocks noChangeAspect="1" noChangeArrowheads="1"/>
          </p:cNvSpPr>
          <p:nvPr/>
        </p:nvSpPr>
        <p:spPr bwMode="auto">
          <a:xfrm>
            <a:off x="155575" y="-144463"/>
            <a:ext cx="1828878" cy="18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301" y="2466292"/>
            <a:ext cx="2837565" cy="3112168"/>
          </a:xfrm>
          <a:prstGeom prst="rect">
            <a:avLst/>
          </a:prstGeom>
        </p:spPr>
      </p:pic>
      <p:sp>
        <p:nvSpPr>
          <p:cNvPr id="6" name="Bouton d'action : Fin 5">
            <a:hlinkClick r:id="" action="ppaction://hlinkshowjump?jump=nextslide" highlightClick="1"/>
          </p:cNvPr>
          <p:cNvSpPr/>
          <p:nvPr/>
        </p:nvSpPr>
        <p:spPr>
          <a:xfrm>
            <a:off x="2257924" y="6946231"/>
            <a:ext cx="2406316" cy="197317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733" y="5027084"/>
            <a:ext cx="5915025" cy="110889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Effacer le </a:t>
            </a:r>
            <a:r>
              <a:rPr lang="fr-FR" sz="4400" dirty="0" smtClean="0"/>
              <a:t>code secret </a:t>
            </a:r>
            <a:r>
              <a:rPr lang="fr-FR" sz="4400" dirty="0" smtClean="0"/>
              <a:t>: </a:t>
            </a:r>
            <a:endParaRPr lang="fr-FR" sz="4400" dirty="0"/>
          </a:p>
        </p:txBody>
      </p:sp>
      <p:pic>
        <p:nvPicPr>
          <p:cNvPr id="3" name="explication tour de mag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67" y="1070811"/>
            <a:ext cx="6507163" cy="3657600"/>
          </a:xfrm>
          <a:prstGeom prst="rect">
            <a:avLst/>
          </a:prstGeom>
        </p:spPr>
      </p:pic>
      <p:sp>
        <p:nvSpPr>
          <p:cNvPr id="5" name="Bouton d'action : Précédent 4">
            <a:hlinkClick r:id="rId5" action="ppaction://hlinksldjump" highlightClick="1"/>
          </p:cNvPr>
          <p:cNvSpPr/>
          <p:nvPr/>
        </p:nvSpPr>
        <p:spPr>
          <a:xfrm>
            <a:off x="2419158" y="6135974"/>
            <a:ext cx="2050174" cy="148160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1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</TotalTime>
  <Words>48</Words>
  <Application>Microsoft Office PowerPoint</Application>
  <PresentationFormat>Format A4 (210 x 297 mm)</PresentationFormat>
  <Paragraphs>17</Paragraphs>
  <Slides>9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Touche 3</vt:lpstr>
      <vt:lpstr>Touche 9</vt:lpstr>
      <vt:lpstr>Fin 5</vt:lpstr>
      <vt:lpstr>OK bon</vt:lpstr>
      <vt:lpstr>OK faux 1</vt:lpstr>
      <vt:lpstr>OK faux 2</vt:lpstr>
      <vt:lpstr>Message code faux</vt:lpstr>
      <vt:lpstr>Bravo : c’est le bon code ! </vt:lpstr>
      <vt:lpstr>Effacer le code secret : </vt:lpstr>
    </vt:vector>
  </TitlesOfParts>
  <Company>Rectorat de Poitiers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mcollin1</dc:creator>
  <cp:lastModifiedBy>mcollin1</cp:lastModifiedBy>
  <cp:revision>25</cp:revision>
  <dcterms:created xsi:type="dcterms:W3CDTF">2019-12-09T11:02:25Z</dcterms:created>
  <dcterms:modified xsi:type="dcterms:W3CDTF">2020-02-12T08:56:17Z</dcterms:modified>
</cp:coreProperties>
</file>