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77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11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76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02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97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88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94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8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91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91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93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4D456-4E13-4A09-9182-3D6C94F2524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017B2-A6F9-4DE3-8C43-C9C556E27F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23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.pn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39.png"/><Relationship Id="rId2" Type="http://schemas.openxmlformats.org/officeDocument/2006/relationships/audio" Target="../media/media5.m4a"/><Relationship Id="rId16" Type="http://schemas.openxmlformats.org/officeDocument/2006/relationships/image" Target="../media/image3.png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B3F0C0-005A-4C7D-909C-6C5C6139D87D}"/>
              </a:ext>
            </a:extLst>
          </p:cNvPr>
          <p:cNvSpPr/>
          <p:nvPr/>
        </p:nvSpPr>
        <p:spPr>
          <a:xfrm>
            <a:off x="2096640" y="1017885"/>
            <a:ext cx="51016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i="1" dirty="0">
                <a:ln w="0"/>
                <a:solidFill>
                  <a:srgbClr val="002060"/>
                </a:solidFill>
              </a:rPr>
              <a:t>JEUX PHONO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57365B-8851-4FA5-BE9F-7CB40CD1A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3" y="2562447"/>
            <a:ext cx="2901696" cy="2176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FD106D-4C1F-483C-BEFE-87AE8B1C9251}"/>
              </a:ext>
            </a:extLst>
          </p:cNvPr>
          <p:cNvSpPr/>
          <p:nvPr/>
        </p:nvSpPr>
        <p:spPr>
          <a:xfrm>
            <a:off x="2737331" y="5095836"/>
            <a:ext cx="3669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Avec les personnages de FLUTI FLUTA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1D02461-ACCE-41E6-A459-3D2E9F5C188A}"/>
              </a:ext>
            </a:extLst>
          </p:cNvPr>
          <p:cNvSpPr txBox="1"/>
          <p:nvPr/>
        </p:nvSpPr>
        <p:spPr>
          <a:xfrm>
            <a:off x="8463515" y="6177516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</a:p>
        </p:txBody>
      </p:sp>
      <p:pic>
        <p:nvPicPr>
          <p:cNvPr id="2" name="intro phono">
            <a:hlinkClick r:id="" action="ppaction://media"/>
            <a:extLst>
              <a:ext uri="{FF2B5EF4-FFF2-40B4-BE49-F238E27FC236}">
                <a16:creationId xmlns:a16="http://schemas.microsoft.com/office/drawing/2014/main" id="{0932390D-36FF-400A-B0AE-D1C0312BF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9851" y="5752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D1C55FC3-E666-4E65-8595-D1CAF9E11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475"/>
              </p:ext>
            </p:extLst>
          </p:nvPr>
        </p:nvGraphicFramePr>
        <p:xfrm>
          <a:off x="170121" y="461335"/>
          <a:ext cx="8644270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2135">
                  <a:extLst>
                    <a:ext uri="{9D8B030D-6E8A-4147-A177-3AD203B41FA5}">
                      <a16:colId xmlns:a16="http://schemas.microsoft.com/office/drawing/2014/main" val="3004225861"/>
                    </a:ext>
                  </a:extLst>
                </a:gridCol>
                <a:gridCol w="4322135">
                  <a:extLst>
                    <a:ext uri="{9D8B030D-6E8A-4147-A177-3AD203B41FA5}">
                      <a16:colId xmlns:a16="http://schemas.microsoft.com/office/drawing/2014/main" val="162043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390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80232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A6AF9C2-0F31-4BC1-A087-B823542CE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14" y="599560"/>
            <a:ext cx="773430" cy="680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2523A2-B946-47CD-B9DE-9925A217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64" y="609561"/>
            <a:ext cx="790099" cy="67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FB264F-0ABB-4976-B87F-DEFBBB0BE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68" y="4290151"/>
            <a:ext cx="908685" cy="895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060072-35FE-4075-AB11-4E162017A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4225191"/>
            <a:ext cx="962025" cy="8248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E2EA06-8701-4113-9266-5637195C2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11" y="4457921"/>
            <a:ext cx="984885" cy="5353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C9CCD0-FAF6-430D-9526-9E9D00F8B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41" y="4290151"/>
            <a:ext cx="879158" cy="9683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205118-F4B0-4AA9-9E1F-D12BEB128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9" y="4318391"/>
            <a:ext cx="935355" cy="7410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ECCEB80-EC94-4D50-AC96-F421BDBB93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69" y="4359970"/>
            <a:ext cx="935450" cy="6900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D71B3F-F826-41D1-86C4-5BDAF9E7F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59" y="4190163"/>
            <a:ext cx="917448" cy="118414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918252-BCEB-40A0-8F9F-24BE1C29B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22" y="4448076"/>
            <a:ext cx="807720" cy="60198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40B315B-36AA-4BDD-90B6-15DD445FF7AE}"/>
              </a:ext>
            </a:extLst>
          </p:cNvPr>
          <p:cNvSpPr txBox="1"/>
          <p:nvPr/>
        </p:nvSpPr>
        <p:spPr>
          <a:xfrm>
            <a:off x="8410353" y="6294474"/>
            <a:ext cx="40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</a:t>
            </a:r>
          </a:p>
        </p:txBody>
      </p:sp>
      <p:pic>
        <p:nvPicPr>
          <p:cNvPr id="3" name="distinguer a et i">
            <a:hlinkClick r:id="" action="ppaction://media"/>
            <a:extLst>
              <a:ext uri="{FF2B5EF4-FFF2-40B4-BE49-F238E27FC236}">
                <a16:creationId xmlns:a16="http://schemas.microsoft.com/office/drawing/2014/main" id="{CB8D3A52-47C5-493E-BD2D-F474F31E2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5539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D8C8452F-D265-45A3-85D9-F7D35920A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389334"/>
              </p:ext>
            </p:extLst>
          </p:nvPr>
        </p:nvGraphicFramePr>
        <p:xfrm>
          <a:off x="127590" y="365642"/>
          <a:ext cx="8559210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9605">
                  <a:extLst>
                    <a:ext uri="{9D8B030D-6E8A-4147-A177-3AD203B41FA5}">
                      <a16:colId xmlns:a16="http://schemas.microsoft.com/office/drawing/2014/main" val="4061268035"/>
                    </a:ext>
                  </a:extLst>
                </a:gridCol>
                <a:gridCol w="4279605">
                  <a:extLst>
                    <a:ext uri="{9D8B030D-6E8A-4147-A177-3AD203B41FA5}">
                      <a16:colId xmlns:a16="http://schemas.microsoft.com/office/drawing/2014/main" val="2392761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98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04357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AB88DFEE-7C0B-4A00-BA4E-03322DEF2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3" y="514498"/>
            <a:ext cx="1243584" cy="9326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EE0F7E-383A-46F6-88A7-08D44F85F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06" y="463982"/>
            <a:ext cx="1243584" cy="93268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8BB107A-D525-4E70-AB97-A42D1BD018D8}"/>
              </a:ext>
            </a:extLst>
          </p:cNvPr>
          <p:cNvCxnSpPr/>
          <p:nvPr/>
        </p:nvCxnSpPr>
        <p:spPr>
          <a:xfrm>
            <a:off x="5904188" y="463982"/>
            <a:ext cx="1339702" cy="932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D5B7083B-5933-4FC6-9AF6-51B790D5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03" y="4239533"/>
            <a:ext cx="861822" cy="9944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F43A7A-371A-47BF-AF0E-204F45CC6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20" y="4590624"/>
            <a:ext cx="1116806" cy="6072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EF094E-5E51-4C97-A5CB-194DDD5F4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84" y="4287016"/>
            <a:ext cx="1095375" cy="10953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C008C3-5221-445D-B744-503C9AD0D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0" y="4239533"/>
            <a:ext cx="1043940" cy="7315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69810BE-E701-41B9-B36E-690A4F426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59" y="4471562"/>
            <a:ext cx="950119" cy="7262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6BC70F-5366-4AEB-A054-E5BBFA7B15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" y="5400348"/>
            <a:ext cx="1010126" cy="69808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1EA89DD-067B-4140-B1F7-D1181725BF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04" y="4287016"/>
            <a:ext cx="601409" cy="10163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235C505-BEE4-428B-84B4-D6B3699273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5" y="4349019"/>
            <a:ext cx="864299" cy="87420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E7792F-E3A9-45F5-82F9-93E40C2D6C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39" y="4372292"/>
            <a:ext cx="1240155" cy="89877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677EEB-69B1-4CBF-84A2-CE2EA638EA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03" y="5358794"/>
            <a:ext cx="1058799" cy="66941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0FBD798-5CC7-4A69-80AC-1BD4CE29F818}"/>
              </a:ext>
            </a:extLst>
          </p:cNvPr>
          <p:cNvSpPr txBox="1"/>
          <p:nvPr/>
        </p:nvSpPr>
        <p:spPr>
          <a:xfrm>
            <a:off x="8346558" y="6347637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3</a:t>
            </a:r>
          </a:p>
        </p:txBody>
      </p:sp>
      <p:pic>
        <p:nvPicPr>
          <p:cNvPr id="3" name="le son o">
            <a:hlinkClick r:id="" action="ppaction://media"/>
            <a:extLst>
              <a:ext uri="{FF2B5EF4-FFF2-40B4-BE49-F238E27FC236}">
                <a16:creationId xmlns:a16="http://schemas.microsoft.com/office/drawing/2014/main" id="{A9ADA472-6A73-4FB9-A45F-5550D4721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07195" y="5693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8618899C-8238-4270-ADE3-36231DE18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351041"/>
              </p:ext>
            </p:extLst>
          </p:nvPr>
        </p:nvGraphicFramePr>
        <p:xfrm>
          <a:off x="172123" y="333743"/>
          <a:ext cx="5505663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6025">
                  <a:extLst>
                    <a:ext uri="{9D8B030D-6E8A-4147-A177-3AD203B41FA5}">
                      <a16:colId xmlns:a16="http://schemas.microsoft.com/office/drawing/2014/main" val="1336381753"/>
                    </a:ext>
                  </a:extLst>
                </a:gridCol>
                <a:gridCol w="4279638">
                  <a:extLst>
                    <a:ext uri="{9D8B030D-6E8A-4147-A177-3AD203B41FA5}">
                      <a16:colId xmlns:a16="http://schemas.microsoft.com/office/drawing/2014/main" val="3895742425"/>
                    </a:ext>
                  </a:extLst>
                </a:gridCol>
              </a:tblGrid>
              <a:tr h="913573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44351"/>
                  </a:ext>
                </a:extLst>
              </a:tr>
              <a:tr h="913573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708182"/>
                  </a:ext>
                </a:extLst>
              </a:tr>
              <a:tr h="913573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336663"/>
                  </a:ext>
                </a:extLst>
              </a:tr>
              <a:tr h="913573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797566"/>
                  </a:ext>
                </a:extLst>
              </a:tr>
              <a:tr h="913573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556523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1E7016F-8F8C-4914-ACE5-21BCEB646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485553"/>
            <a:ext cx="814388" cy="6629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640D14-DABF-4761-A9B2-20C80A1A4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1384365"/>
            <a:ext cx="838962" cy="7109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EFEA28-F01E-49B5-9A9B-162EE98AD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2250602"/>
            <a:ext cx="1018699" cy="7382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40D590-1D5A-4836-A62E-722DE57BC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8" y="3119591"/>
            <a:ext cx="840296" cy="8277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31D950-AC8D-48F7-A0F6-F2E0D3C19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2" y="4146280"/>
            <a:ext cx="869728" cy="5498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39C3C5-9C0D-4572-AE5D-084F2AC44E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58" y="1495433"/>
            <a:ext cx="798957" cy="7818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238FACF-37EC-4140-8977-8ED24DFED2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2" y="2596794"/>
            <a:ext cx="570071" cy="85610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A35777-EEDD-45CD-9C1F-45A8BE36A8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27" y="2575521"/>
            <a:ext cx="898684" cy="7594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F73503-3ADE-4865-A96E-CE2294E67A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04" y="366681"/>
            <a:ext cx="1319975" cy="71570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11590E-31F7-498E-A6BD-3971787054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2" y="3772450"/>
            <a:ext cx="840391" cy="7853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4A0606-CEEE-4858-A702-45E9D1737C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58" y="4010882"/>
            <a:ext cx="930402" cy="82067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AF02901-7E90-4DA2-B5C9-E1E141D23F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27" y="1460143"/>
            <a:ext cx="703993" cy="85239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FDD710A-AC64-42DB-8B81-C1F65D5078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58" y="361136"/>
            <a:ext cx="922973" cy="78543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9B526C4-5ADE-447D-A1A1-4F94AA38B123}"/>
              </a:ext>
            </a:extLst>
          </p:cNvPr>
          <p:cNvSpPr txBox="1"/>
          <p:nvPr/>
        </p:nvSpPr>
        <p:spPr>
          <a:xfrm>
            <a:off x="8304028" y="6283842"/>
            <a:ext cx="492083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</a:t>
            </a:r>
          </a:p>
        </p:txBody>
      </p:sp>
      <p:pic>
        <p:nvPicPr>
          <p:cNvPr id="3" name="LES RIMES">
            <a:hlinkClick r:id="" action="ppaction://media"/>
            <a:extLst>
              <a:ext uri="{FF2B5EF4-FFF2-40B4-BE49-F238E27FC236}">
                <a16:creationId xmlns:a16="http://schemas.microsoft.com/office/drawing/2014/main" id="{2D38D0C6-9F05-4502-9637-02F356F59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60874" y="5484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535F0C1-3A5E-464B-90F1-559CF292F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22845"/>
              </p:ext>
            </p:extLst>
          </p:nvPr>
        </p:nvGraphicFramePr>
        <p:xfrm>
          <a:off x="287079" y="440069"/>
          <a:ext cx="8367822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3911">
                  <a:extLst>
                    <a:ext uri="{9D8B030D-6E8A-4147-A177-3AD203B41FA5}">
                      <a16:colId xmlns:a16="http://schemas.microsoft.com/office/drawing/2014/main" val="3075841340"/>
                    </a:ext>
                  </a:extLst>
                </a:gridCol>
                <a:gridCol w="4183911">
                  <a:extLst>
                    <a:ext uri="{9D8B030D-6E8A-4147-A177-3AD203B41FA5}">
                      <a16:colId xmlns:a16="http://schemas.microsoft.com/office/drawing/2014/main" val="2143360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619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872221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F2DD83C3-C117-4906-BB85-AAE37BF23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55" y="534948"/>
            <a:ext cx="1106329" cy="7645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A3AEAC-830B-4BF4-999D-298D3725C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51" y="534948"/>
            <a:ext cx="950119" cy="7262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7920D9-7CFF-4077-8B86-23798848C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0" y="4582935"/>
            <a:ext cx="864299" cy="8742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6507A5-69F9-4A60-81B4-7862EEEA6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65" y="4599924"/>
            <a:ext cx="601409" cy="10163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2C0BC5-541B-4384-906E-E87A04DA2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79" y="4627562"/>
            <a:ext cx="1043940" cy="7315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14AB0A-087D-4D1F-BAA8-9F306F17C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4" y="5690552"/>
            <a:ext cx="1011555" cy="6429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D0C969-6DB4-466D-945C-0433B7F87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37" y="4481109"/>
            <a:ext cx="830294" cy="8938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DCE0A99-2175-42C1-AA48-321F807072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46" y="4627562"/>
            <a:ext cx="883444" cy="6167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B07B23-1C12-4CC8-A400-9266B6F1C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70" y="4503258"/>
            <a:ext cx="888206" cy="10644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5604FF0-C28B-4A7B-B3F7-DAE94F42CF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60" y="4627562"/>
            <a:ext cx="1117854" cy="106299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B40212F-A833-4DE8-9683-EB5AE79A71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02" y="5606044"/>
            <a:ext cx="958406" cy="80410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D60D8A0-58D1-4FD9-B919-FA56736CC6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90" y="4599924"/>
            <a:ext cx="977265" cy="79552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745CDC9-0A43-4138-8A85-C65FD3661AF9}"/>
              </a:ext>
            </a:extLst>
          </p:cNvPr>
          <p:cNvSpPr txBox="1"/>
          <p:nvPr/>
        </p:nvSpPr>
        <p:spPr>
          <a:xfrm>
            <a:off x="8346558" y="6333490"/>
            <a:ext cx="6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</a:t>
            </a:r>
          </a:p>
        </p:txBody>
      </p:sp>
      <p:pic>
        <p:nvPicPr>
          <p:cNvPr id="3" name="A ET I">
            <a:hlinkClick r:id="" action="ppaction://media"/>
            <a:extLst>
              <a:ext uri="{FF2B5EF4-FFF2-40B4-BE49-F238E27FC236}">
                <a16:creationId xmlns:a16="http://schemas.microsoft.com/office/drawing/2014/main" id="{24357FCE-BD47-4FB6-910C-9273A847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13960" y="5800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1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</TotalTime>
  <Words>13</Words>
  <Application>Microsoft Office PowerPoint</Application>
  <PresentationFormat>Affichage à l'écran (4:3)</PresentationFormat>
  <Paragraphs>39</Paragraphs>
  <Slides>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boisseau</dc:creator>
  <cp:lastModifiedBy>isabelle boisseau</cp:lastModifiedBy>
  <cp:revision>15</cp:revision>
  <dcterms:created xsi:type="dcterms:W3CDTF">2020-04-27T06:55:06Z</dcterms:created>
  <dcterms:modified xsi:type="dcterms:W3CDTF">2020-05-04T18:31:50Z</dcterms:modified>
</cp:coreProperties>
</file>