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167-550C-48A5-9B8B-A7FE1E605D56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0436-A3B5-4109-A14A-A856A704E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34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167-550C-48A5-9B8B-A7FE1E605D56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0436-A3B5-4109-A14A-A856A704E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28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167-550C-48A5-9B8B-A7FE1E605D56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0436-A3B5-4109-A14A-A856A704E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42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167-550C-48A5-9B8B-A7FE1E605D56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0436-A3B5-4109-A14A-A856A704E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09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167-550C-48A5-9B8B-A7FE1E605D56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0436-A3B5-4109-A14A-A856A704E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42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167-550C-48A5-9B8B-A7FE1E605D56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0436-A3B5-4109-A14A-A856A704E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48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167-550C-48A5-9B8B-A7FE1E605D56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0436-A3B5-4109-A14A-A856A704E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11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167-550C-48A5-9B8B-A7FE1E605D56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0436-A3B5-4109-A14A-A856A704E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3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167-550C-48A5-9B8B-A7FE1E605D56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0436-A3B5-4109-A14A-A856A704E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78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167-550C-48A5-9B8B-A7FE1E605D56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0436-A3B5-4109-A14A-A856A704E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34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167-550C-48A5-9B8B-A7FE1E605D56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0436-A3B5-4109-A14A-A856A704E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40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3167-550C-48A5-9B8B-A7FE1E605D56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0436-A3B5-4109-A14A-A856A704E9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59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9A471D-C599-451C-824C-49FA13FF03C2}"/>
              </a:ext>
            </a:extLst>
          </p:cNvPr>
          <p:cNvSpPr/>
          <p:nvPr/>
        </p:nvSpPr>
        <p:spPr>
          <a:xfrm>
            <a:off x="2340203" y="494458"/>
            <a:ext cx="4463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ECRIRE LE MOT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9336CAE-79D4-4BCF-B0C5-62FCCF31A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10" y="1785588"/>
            <a:ext cx="4448796" cy="18195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C5D13E9-FAD9-4024-93C9-3B58D4E7FF30}"/>
              </a:ext>
            </a:extLst>
          </p:cNvPr>
          <p:cNvSpPr txBox="1"/>
          <p:nvPr/>
        </p:nvSpPr>
        <p:spPr>
          <a:xfrm>
            <a:off x="2926556" y="4102765"/>
            <a:ext cx="329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curslinea" panose="02000000000000000000" pitchFamily="2" charset="0"/>
              </a:rPr>
              <a:t>en lettres cursives</a:t>
            </a:r>
          </a:p>
        </p:txBody>
      </p:sp>
      <p:pic>
        <p:nvPicPr>
          <p:cNvPr id="8" name="papillon intro">
            <a:hlinkClick r:id="" action="ppaction://media"/>
            <a:extLst>
              <a:ext uri="{FF2B5EF4-FFF2-40B4-BE49-F238E27FC236}">
                <a16:creationId xmlns:a16="http://schemas.microsoft.com/office/drawing/2014/main" id="{875C5C3A-B85E-40B2-955E-BD04B6E611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73525" y="5325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1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22BDF00-8E3F-436E-8025-B361AD288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42" y="1702535"/>
            <a:ext cx="4805915" cy="130409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F1AFB86-5868-48BB-AD16-250F3446B664}"/>
              </a:ext>
            </a:extLst>
          </p:cNvPr>
          <p:cNvSpPr txBox="1"/>
          <p:nvPr/>
        </p:nvSpPr>
        <p:spPr>
          <a:xfrm>
            <a:off x="106327" y="2290595"/>
            <a:ext cx="146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Activité n°1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F40CFE-62F0-470A-9409-ED1185509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27" y="3269250"/>
            <a:ext cx="4550733" cy="153640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6BC4B33-E5BB-4216-A1CE-ADAECCEE011E}"/>
              </a:ext>
            </a:extLst>
          </p:cNvPr>
          <p:cNvSpPr txBox="1"/>
          <p:nvPr/>
        </p:nvSpPr>
        <p:spPr>
          <a:xfrm>
            <a:off x="8378456" y="6177516"/>
            <a:ext cx="53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172B66-7A7A-45DC-9429-772D866E4CAE}"/>
              </a:ext>
            </a:extLst>
          </p:cNvPr>
          <p:cNvSpPr txBox="1"/>
          <p:nvPr/>
        </p:nvSpPr>
        <p:spPr>
          <a:xfrm>
            <a:off x="0" y="3851370"/>
            <a:ext cx="129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Activité n°2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5626453-DB28-4CDC-9458-C21729AB3CA8}"/>
              </a:ext>
            </a:extLst>
          </p:cNvPr>
          <p:cNvSpPr txBox="1"/>
          <p:nvPr/>
        </p:nvSpPr>
        <p:spPr>
          <a:xfrm>
            <a:off x="-38985" y="5691559"/>
            <a:ext cx="129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Activité n°3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3F50945-7F7D-49D1-B7D2-885D74502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42" y="5277678"/>
            <a:ext cx="4550733" cy="119709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3E1BB84-FC74-4818-A3E3-816F50A9ABA6}"/>
              </a:ext>
            </a:extLst>
          </p:cNvPr>
          <p:cNvSpPr txBox="1"/>
          <p:nvPr/>
        </p:nvSpPr>
        <p:spPr>
          <a:xfrm>
            <a:off x="233917" y="361507"/>
            <a:ext cx="2615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CONSEILS DE LA MAITRESSE</a:t>
            </a:r>
          </a:p>
        </p:txBody>
      </p:sp>
      <p:pic>
        <p:nvPicPr>
          <p:cNvPr id="14" name="PAPILLON CONSEILS">
            <a:hlinkClick r:id="" action="ppaction://media"/>
            <a:extLst>
              <a:ext uri="{FF2B5EF4-FFF2-40B4-BE49-F238E27FC236}">
                <a16:creationId xmlns:a16="http://schemas.microsoft.com/office/drawing/2014/main" id="{97BEA75F-1E9F-4C23-80D1-D8AA76F291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57599" y="225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C54D172-F3B5-46F9-AFC6-6A2FA7979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4" y="1681566"/>
            <a:ext cx="3678865" cy="13102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ED9F45A-360D-4D90-8D41-A5A220537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22" y="3296954"/>
            <a:ext cx="3783655" cy="144789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50B1184-512E-4300-8B66-346532EADDDE}"/>
              </a:ext>
            </a:extLst>
          </p:cNvPr>
          <p:cNvSpPr txBox="1"/>
          <p:nvPr/>
        </p:nvSpPr>
        <p:spPr>
          <a:xfrm>
            <a:off x="8378455" y="6039293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AFFEAF7-5509-40EC-B4C8-18F3F657E3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94" y="5182757"/>
            <a:ext cx="3783655" cy="144789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8514447-015C-4365-AF18-FA26ED9DF973}"/>
              </a:ext>
            </a:extLst>
          </p:cNvPr>
          <p:cNvSpPr txBox="1"/>
          <p:nvPr/>
        </p:nvSpPr>
        <p:spPr>
          <a:xfrm>
            <a:off x="22802" y="1967367"/>
            <a:ext cx="146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Activité n°4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BE8A02-46B2-43F5-BFBB-6CE76D74C4B8}"/>
              </a:ext>
            </a:extLst>
          </p:cNvPr>
          <p:cNvSpPr txBox="1"/>
          <p:nvPr/>
        </p:nvSpPr>
        <p:spPr>
          <a:xfrm>
            <a:off x="97230" y="3836236"/>
            <a:ext cx="146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Activité n°5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914080-AFCD-412F-B495-BB26F85A521D}"/>
              </a:ext>
            </a:extLst>
          </p:cNvPr>
          <p:cNvSpPr txBox="1"/>
          <p:nvPr/>
        </p:nvSpPr>
        <p:spPr>
          <a:xfrm>
            <a:off x="240771" y="5722039"/>
            <a:ext cx="146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Activité n°6</a:t>
            </a:r>
          </a:p>
        </p:txBody>
      </p:sp>
      <p:pic>
        <p:nvPicPr>
          <p:cNvPr id="12" name="CONSEILS POUR TRACER LA LETTRE L">
            <a:hlinkClick r:id="" action="ppaction://media"/>
            <a:extLst>
              <a:ext uri="{FF2B5EF4-FFF2-40B4-BE49-F238E27FC236}">
                <a16:creationId xmlns:a16="http://schemas.microsoft.com/office/drawing/2014/main" id="{E65A01D1-EA2F-4DEE-AF1B-7CC4FD4AC0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39610" y="393296"/>
            <a:ext cx="609600" cy="609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C1BF1AD-80DB-401E-B85A-34EF1A19A255}"/>
              </a:ext>
            </a:extLst>
          </p:cNvPr>
          <p:cNvSpPr txBox="1"/>
          <p:nvPr/>
        </p:nvSpPr>
        <p:spPr>
          <a:xfrm>
            <a:off x="287079" y="528819"/>
            <a:ext cx="3381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CONSEILS POUR TRACER LA LETTRE L</a:t>
            </a:r>
          </a:p>
        </p:txBody>
      </p:sp>
    </p:spTree>
    <p:extLst>
      <p:ext uri="{BB962C8B-B14F-4D97-AF65-F5344CB8AC3E}">
        <p14:creationId xmlns:p14="http://schemas.microsoft.com/office/powerpoint/2010/main" val="29651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42</Words>
  <Application>Microsoft Office PowerPoint</Application>
  <PresentationFormat>Affichage à l'écran (4:3)</PresentationFormat>
  <Paragraphs>12</Paragraphs>
  <Slides>3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curslinea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boisseau</dc:creator>
  <cp:lastModifiedBy>isabelle boisseau</cp:lastModifiedBy>
  <cp:revision>5</cp:revision>
  <dcterms:created xsi:type="dcterms:W3CDTF">2020-05-04T06:24:47Z</dcterms:created>
  <dcterms:modified xsi:type="dcterms:W3CDTF">2020-05-04T08:43:15Z</dcterms:modified>
</cp:coreProperties>
</file>