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4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94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37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98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1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581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0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00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35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81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08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56B1-A5FB-49D7-86C1-5A54E89D2D34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0A49C-094C-45C0-B803-70F9B6770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03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JPG"/><Relationship Id="rId18" Type="http://schemas.openxmlformats.org/officeDocument/2006/relationships/hyperlink" Target="https://www.youtube.com/watch?v=Wht61UZqeuI" TargetMode="Externa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jpeg"/><Relationship Id="rId17" Type="http://schemas.openxmlformats.org/officeDocument/2006/relationships/hyperlink" Target="https://static.ccm2.net/scrib-files/10648892.pdf" TargetMode="External"/><Relationship Id="rId2" Type="http://schemas.openxmlformats.org/officeDocument/2006/relationships/audio" Target="../media/media1.m4a"/><Relationship Id="rId16" Type="http://schemas.openxmlformats.org/officeDocument/2006/relationships/hyperlink" Target="https://www.youtube.com/watch?v=ZtExCoJg9Hc" TargetMode="External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5" Type="http://schemas.openxmlformats.org/officeDocument/2006/relationships/image" Target="../media/image3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hyperlink" Target="https://humeurscreatives.com/2016/07/bzzzzz-nos-moustiqu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youtube.com/watch?v=49gu6wSO8tg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A2B224-2C8E-4671-813F-13CF537D7A27}"/>
              </a:ext>
            </a:extLst>
          </p:cNvPr>
          <p:cNvSpPr/>
          <p:nvPr/>
        </p:nvSpPr>
        <p:spPr>
          <a:xfrm rot="19207850">
            <a:off x="-309733" y="1073675"/>
            <a:ext cx="38475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Freestyle Script" panose="030804020302050B0404" pitchFamily="66" charset="0"/>
              </a:rPr>
              <a:t>Fluti</a:t>
            </a:r>
            <a:r>
              <a:rPr lang="fr-FR" sz="4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Freestyle Script" panose="030804020302050B0404" pitchFamily="66" charset="0"/>
              </a:rPr>
              <a:t> fluta, qui m’entendra?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9ECC3F-5459-4F69-8719-D4198E148B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82" y="2598368"/>
            <a:ext cx="4559808" cy="341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21595F-764E-4ADC-B11B-B48DF4BB817C}"/>
              </a:ext>
            </a:extLst>
          </p:cNvPr>
          <p:cNvSpPr/>
          <p:nvPr/>
        </p:nvSpPr>
        <p:spPr>
          <a:xfrm>
            <a:off x="2323408" y="2093663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 MOUSTIQUE: </a:t>
            </a:r>
            <a:r>
              <a:rPr lang="fr-FR" dirty="0">
                <a:hlinkClick r:id="rId14"/>
              </a:rPr>
              <a:t>ICI</a:t>
            </a:r>
            <a:endParaRPr lang="fr-FR" dirty="0"/>
          </a:p>
        </p:txBody>
      </p:sp>
      <p:pic>
        <p:nvPicPr>
          <p:cNvPr id="10" name="MOUSTIQUE">
            <a:hlinkClick r:id="" action="ppaction://media"/>
            <a:extLst>
              <a:ext uri="{FF2B5EF4-FFF2-40B4-BE49-F238E27FC236}">
                <a16:creationId xmlns:a16="http://schemas.microsoft.com/office/drawing/2014/main" id="{C0C815A3-31D9-499B-8AD3-CFF91BA66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12630" y="1028927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7F4F59-C2BD-4AA3-A1A6-81223AF95514}"/>
              </a:ext>
            </a:extLst>
          </p:cNvPr>
          <p:cNvSpPr/>
          <p:nvPr/>
        </p:nvSpPr>
        <p:spPr>
          <a:xfrm>
            <a:off x="2341709" y="4746503"/>
            <a:ext cx="2230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L’ARAIGNEE : </a:t>
            </a:r>
            <a:r>
              <a:rPr lang="fr-FR" dirty="0">
                <a:hlinkClick r:id="rId16"/>
              </a:rPr>
              <a:t>ICI </a:t>
            </a:r>
            <a:r>
              <a:rPr lang="fr-FR" dirty="0"/>
              <a:t>ET </a:t>
            </a:r>
            <a:r>
              <a:rPr lang="fr-FR" dirty="0">
                <a:hlinkClick r:id="rId17"/>
              </a:rPr>
              <a:t>LA</a:t>
            </a:r>
            <a:endParaRPr lang="fr-FR" dirty="0"/>
          </a:p>
        </p:txBody>
      </p:sp>
      <p:pic>
        <p:nvPicPr>
          <p:cNvPr id="11" name="ARAIGNEE">
            <a:hlinkClick r:id="" action="ppaction://media"/>
            <a:extLst>
              <a:ext uri="{FF2B5EF4-FFF2-40B4-BE49-F238E27FC236}">
                <a16:creationId xmlns:a16="http://schemas.microsoft.com/office/drawing/2014/main" id="{A2647C86-B88C-4C90-8DA9-EBD89593AA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23493" y="5065776"/>
            <a:ext cx="609600" cy="609600"/>
          </a:xfrm>
          <a:prstGeom prst="rect">
            <a:avLst/>
          </a:prstGeom>
        </p:spPr>
      </p:pic>
      <p:pic>
        <p:nvPicPr>
          <p:cNvPr id="12" name="MOUCHE ET PAPILLON">
            <a:hlinkClick r:id="" action="ppaction://media"/>
            <a:extLst>
              <a:ext uri="{FF2B5EF4-FFF2-40B4-BE49-F238E27FC236}">
                <a16:creationId xmlns:a16="http://schemas.microsoft.com/office/drawing/2014/main" id="{704F8BEF-D156-4740-A911-BE687F9E28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42304" y="1138171"/>
            <a:ext cx="609600" cy="609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332CAC0-592F-4782-A277-8BDFCDB099CA}"/>
              </a:ext>
            </a:extLst>
          </p:cNvPr>
          <p:cNvSpPr txBox="1"/>
          <p:nvPr/>
        </p:nvSpPr>
        <p:spPr>
          <a:xfrm>
            <a:off x="5395952" y="2229036"/>
            <a:ext cx="315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MOUCHE ET LE PAPILLON</a:t>
            </a:r>
          </a:p>
        </p:txBody>
      </p:sp>
      <p:pic>
        <p:nvPicPr>
          <p:cNvPr id="14" name="SOURICEAU">
            <a:hlinkClick r:id="" action="ppaction://media"/>
            <a:extLst>
              <a:ext uri="{FF2B5EF4-FFF2-40B4-BE49-F238E27FC236}">
                <a16:creationId xmlns:a16="http://schemas.microsoft.com/office/drawing/2014/main" id="{BFC832B4-467D-4655-9A8F-2901089FB8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51334" y="3450265"/>
            <a:ext cx="609600" cy="4524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CBC5EE-5EB9-4B14-AEC1-D8729F1B9CE9}"/>
              </a:ext>
            </a:extLst>
          </p:cNvPr>
          <p:cNvSpPr txBox="1"/>
          <p:nvPr/>
        </p:nvSpPr>
        <p:spPr>
          <a:xfrm>
            <a:off x="5491857" y="3466214"/>
            <a:ext cx="185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SOURICEAU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920F43-68B4-4C4F-B24E-EFBD9685F853}"/>
              </a:ext>
            </a:extLst>
          </p:cNvPr>
          <p:cNvSpPr/>
          <p:nvPr/>
        </p:nvSpPr>
        <p:spPr>
          <a:xfrm>
            <a:off x="6242304" y="5001244"/>
            <a:ext cx="1866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L’HIRONDELLE: </a:t>
            </a:r>
            <a:r>
              <a:rPr lang="fr-FR" dirty="0">
                <a:hlinkClick r:id="rId18"/>
              </a:rPr>
              <a:t>ICI</a:t>
            </a:r>
            <a:endParaRPr lang="fr-FR" dirty="0"/>
          </a:p>
        </p:txBody>
      </p:sp>
      <p:pic>
        <p:nvPicPr>
          <p:cNvPr id="17" name="HIRONDELLE">
            <a:hlinkClick r:id="" action="ppaction://media"/>
            <a:extLst>
              <a:ext uri="{FF2B5EF4-FFF2-40B4-BE49-F238E27FC236}">
                <a16:creationId xmlns:a16="http://schemas.microsoft.com/office/drawing/2014/main" id="{8BD39C55-80B7-4B63-884B-1DE3E43FA56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66036" y="5440718"/>
            <a:ext cx="609600" cy="609600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7B8DE0C-0AB5-45E3-8F51-F8D75C77EC91}"/>
              </a:ext>
            </a:extLst>
          </p:cNvPr>
          <p:cNvCxnSpPr/>
          <p:nvPr/>
        </p:nvCxnSpPr>
        <p:spPr>
          <a:xfrm>
            <a:off x="3012630" y="2462995"/>
            <a:ext cx="110863" cy="7799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9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9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8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54D5BD-CA92-4C17-BACF-180806C45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4" y="340542"/>
            <a:ext cx="5803392" cy="4352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F97EE51-BA8E-4409-B6F8-B5CA6E674B6B}"/>
              </a:ext>
            </a:extLst>
          </p:cNvPr>
          <p:cNvSpPr txBox="1"/>
          <p:nvPr/>
        </p:nvSpPr>
        <p:spPr>
          <a:xfrm flipH="1">
            <a:off x="3276600" y="4909907"/>
            <a:ext cx="32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TOILE D’ARAIGNEE: </a:t>
            </a:r>
            <a:r>
              <a:rPr lang="fr-FR" dirty="0">
                <a:hlinkClick r:id="rId6"/>
              </a:rPr>
              <a:t>ICI</a:t>
            </a:r>
            <a:endParaRPr lang="fr-FR" dirty="0"/>
          </a:p>
        </p:txBody>
      </p:sp>
      <p:pic>
        <p:nvPicPr>
          <p:cNvPr id="4" name="LA TOILE D'ARAIGNEE">
            <a:hlinkClick r:id="" action="ppaction://media"/>
            <a:extLst>
              <a:ext uri="{FF2B5EF4-FFF2-40B4-BE49-F238E27FC236}">
                <a16:creationId xmlns:a16="http://schemas.microsoft.com/office/drawing/2014/main" id="{6997D7E3-109A-4688-8CB5-D4E9FC758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5496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30</Words>
  <Application>Microsoft Office PowerPoint</Application>
  <PresentationFormat>Affichage à l'écran (4:3)</PresentationFormat>
  <Paragraphs>7</Paragraphs>
  <Slides>2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Freestyle Script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boisseau</dc:creator>
  <cp:lastModifiedBy>isabelle boisseau</cp:lastModifiedBy>
  <cp:revision>17</cp:revision>
  <dcterms:created xsi:type="dcterms:W3CDTF">2020-04-16T12:08:58Z</dcterms:created>
  <dcterms:modified xsi:type="dcterms:W3CDTF">2020-04-21T15:14:28Z</dcterms:modified>
</cp:coreProperties>
</file>