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4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BF0B-4B9D-4621-B93B-A3AB5BC6850D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CE8-D8F7-4240-9E0B-D75F8D7CC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442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BF0B-4B9D-4621-B93B-A3AB5BC6850D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CE8-D8F7-4240-9E0B-D75F8D7CC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82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BF0B-4B9D-4621-B93B-A3AB5BC6850D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CE8-D8F7-4240-9E0B-D75F8D7CC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30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BF0B-4B9D-4621-B93B-A3AB5BC6850D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CE8-D8F7-4240-9E0B-D75F8D7CC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25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BF0B-4B9D-4621-B93B-A3AB5BC6850D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CE8-D8F7-4240-9E0B-D75F8D7CC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32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BF0B-4B9D-4621-B93B-A3AB5BC6850D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CE8-D8F7-4240-9E0B-D75F8D7CC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846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BF0B-4B9D-4621-B93B-A3AB5BC6850D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CE8-D8F7-4240-9E0B-D75F8D7CC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411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BF0B-4B9D-4621-B93B-A3AB5BC6850D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CE8-D8F7-4240-9E0B-D75F8D7CC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267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BF0B-4B9D-4621-B93B-A3AB5BC6850D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CE8-D8F7-4240-9E0B-D75F8D7CC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11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BF0B-4B9D-4621-B93B-A3AB5BC6850D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CE8-D8F7-4240-9E0B-D75F8D7CC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48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BF0B-4B9D-4621-B93B-A3AB5BC6850D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CE8-D8F7-4240-9E0B-D75F8D7CC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548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9BF0B-4B9D-4621-B93B-A3AB5BC6850D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F2CE8-D8F7-4240-9E0B-D75F8D7CC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52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8.png"/><Relationship Id="rId3" Type="http://schemas.microsoft.com/office/2007/relationships/media" Target="../media/media2.m4a"/><Relationship Id="rId7" Type="http://schemas.openxmlformats.org/officeDocument/2006/relationships/image" Target="../media/image2.JPG"/><Relationship Id="rId12" Type="http://schemas.openxmlformats.org/officeDocument/2006/relationships/image" Target="../media/image7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JPG"/><Relationship Id="rId4" Type="http://schemas.openxmlformats.org/officeDocument/2006/relationships/audio" Target="../media/media2.m4a"/><Relationship Id="rId9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5CE53A-C188-4E01-81B9-4BFEAD5A5402}"/>
              </a:ext>
            </a:extLst>
          </p:cNvPr>
          <p:cNvSpPr/>
          <p:nvPr/>
        </p:nvSpPr>
        <p:spPr>
          <a:xfrm>
            <a:off x="2286930" y="277298"/>
            <a:ext cx="41873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dwardian Script ITC" panose="030303020407070D0804" pitchFamily="66" charset="0"/>
              </a:rPr>
              <a:t>Mon arbre</a:t>
            </a:r>
            <a:endParaRPr lang="fr-FR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C90C2DF-D199-40A0-A6A3-A534B1202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44" y="1719367"/>
            <a:ext cx="1658112" cy="124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84A1FCD-FC3F-4D6F-B4F2-294BCD8157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2" y="3257096"/>
            <a:ext cx="1658112" cy="124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29540A5-F7D3-4768-8C3B-1B2788E0E4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69" y="3257096"/>
            <a:ext cx="1658112" cy="124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C685AB6-F627-4A24-A8E7-695D03963B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700" y="3257096"/>
            <a:ext cx="1658112" cy="124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3FBAAB7-7CE2-4646-A3BC-19BA507FCA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301" y="3273258"/>
            <a:ext cx="1658112" cy="124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7E59F2-DFBE-4071-A9ED-A941A86F9F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21" y="3273258"/>
            <a:ext cx="1658112" cy="124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B8667A5-B058-4D6C-9800-E26075A81C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089" y="4516842"/>
            <a:ext cx="2901696" cy="2176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9C6D877-23E6-4CC0-B78F-74DE27E59F01}"/>
              </a:ext>
            </a:extLst>
          </p:cNvPr>
          <p:cNvSpPr txBox="1"/>
          <p:nvPr/>
        </p:nvSpPr>
        <p:spPr>
          <a:xfrm>
            <a:off x="6689407" y="1708458"/>
            <a:ext cx="1206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/>
              <a:t>LA COMPTINE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AAD7A1-90AE-4E86-A70F-18174D325C40}"/>
              </a:ext>
            </a:extLst>
          </p:cNvPr>
          <p:cNvSpPr/>
          <p:nvPr/>
        </p:nvSpPr>
        <p:spPr>
          <a:xfrm>
            <a:off x="458099" y="1662291"/>
            <a:ext cx="7454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i="1" dirty="0"/>
              <a:t>L’activité</a:t>
            </a:r>
          </a:p>
        </p:txBody>
      </p:sp>
      <p:pic>
        <p:nvPicPr>
          <p:cNvPr id="21" name="activité mon arbre">
            <a:hlinkClick r:id="" action="ppaction://media"/>
            <a:extLst>
              <a:ext uri="{FF2B5EF4-FFF2-40B4-BE49-F238E27FC236}">
                <a16:creationId xmlns:a16="http://schemas.microsoft.com/office/drawing/2014/main" id="{57F41006-AA19-4AEA-B2A1-4ACEB49E8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7171" y="1939290"/>
            <a:ext cx="609600" cy="609600"/>
          </a:xfrm>
          <a:prstGeom prst="rect">
            <a:avLst/>
          </a:prstGeom>
        </p:spPr>
      </p:pic>
      <p:pic>
        <p:nvPicPr>
          <p:cNvPr id="22" name="mon arbre">
            <a:hlinkClick r:id="" action="ppaction://media"/>
            <a:extLst>
              <a:ext uri="{FF2B5EF4-FFF2-40B4-BE49-F238E27FC236}">
                <a16:creationId xmlns:a16="http://schemas.microsoft.com/office/drawing/2014/main" id="{332C67F8-3165-4F4F-AF23-6E9ACC5DB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87921" y="2036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4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</TotalTime>
  <Words>5</Words>
  <Application>Microsoft Office PowerPoint</Application>
  <PresentationFormat>Affichage à l'écran (4:3)</PresentationFormat>
  <Paragraphs>3</Paragraphs>
  <Slides>1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Edwardian Script ITC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boisseau</dc:creator>
  <cp:lastModifiedBy>isabelle boisseau</cp:lastModifiedBy>
  <cp:revision>4</cp:revision>
  <dcterms:created xsi:type="dcterms:W3CDTF">2020-04-21T10:06:58Z</dcterms:created>
  <dcterms:modified xsi:type="dcterms:W3CDTF">2020-04-21T12:47:38Z</dcterms:modified>
</cp:coreProperties>
</file>