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0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44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58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07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4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5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71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3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54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2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F784-2D15-43B3-B465-8CD9051917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A6F-C19E-4734-B277-3B4381A8DA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hyperlink" Target="https://www.youtube.com/watch?v=49gu6wSO8t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CB1A68-6856-4C68-8DEA-BE994EBFE0C1}"/>
              </a:ext>
            </a:extLst>
          </p:cNvPr>
          <p:cNvSpPr/>
          <p:nvPr/>
        </p:nvSpPr>
        <p:spPr>
          <a:xfrm rot="19725920">
            <a:off x="-76313" y="1223595"/>
            <a:ext cx="5511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dwardian Script ITC" panose="030303020407070D0804" pitchFamily="66" charset="0"/>
              </a:rPr>
              <a:t>Fluti</a:t>
            </a:r>
            <a:r>
              <a:rPr lang="fr-FR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dwardian Script ITC" panose="030303020407070D0804" pitchFamily="66" charset="0"/>
              </a:rPr>
              <a:t>, fluta qui m’entendra?</a:t>
            </a:r>
            <a:endParaRPr lang="fr-FR" sz="54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A8E8FA-249A-4295-AB5E-878DF1E1E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1" y="2860159"/>
            <a:ext cx="4559808" cy="341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description figurines">
            <a:hlinkClick r:id="" action="ppaction://media"/>
            <a:extLst>
              <a:ext uri="{FF2B5EF4-FFF2-40B4-BE49-F238E27FC236}">
                <a16:creationId xmlns:a16="http://schemas.microsoft.com/office/drawing/2014/main" id="{A353508E-60D5-4E8C-9804-BA0287345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61413" y="5043262"/>
            <a:ext cx="609600" cy="609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D6EB0E-3603-4F9B-A79A-8523E2AC6E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76" y="688991"/>
            <a:ext cx="2072640" cy="15544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0581AE-78F4-499B-9862-1CC5707A96FF}"/>
              </a:ext>
            </a:extLst>
          </p:cNvPr>
          <p:cNvSpPr/>
          <p:nvPr/>
        </p:nvSpPr>
        <p:spPr>
          <a:xfrm>
            <a:off x="6028708" y="2266283"/>
            <a:ext cx="254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LA TOILE D’ARAIGNEE</a:t>
            </a:r>
            <a:r>
              <a:rPr lang="fr-FR" dirty="0"/>
              <a:t>: </a:t>
            </a:r>
            <a:r>
              <a:rPr lang="fr-FR" dirty="0">
                <a:hlinkClick r:id="rId9"/>
              </a:rPr>
              <a:t>ICI</a:t>
            </a:r>
            <a:endParaRPr lang="fr-FR" dirty="0"/>
          </a:p>
        </p:txBody>
      </p:sp>
      <p:pic>
        <p:nvPicPr>
          <p:cNvPr id="11" name="LA TOILE D'ARAIGNEE">
            <a:hlinkClick r:id="" action="ppaction://media"/>
            <a:extLst>
              <a:ext uri="{FF2B5EF4-FFF2-40B4-BE49-F238E27FC236}">
                <a16:creationId xmlns:a16="http://schemas.microsoft.com/office/drawing/2014/main" id="{7AC94241-E9BD-4AF2-8FFD-A1A30CC84A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84828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5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11</Words>
  <Application>Microsoft Office PowerPoint</Application>
  <PresentationFormat>Affichage à l'écran (4:3)</PresentationFormat>
  <Paragraphs>2</Paragraphs>
  <Slides>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Edwardian Script ITC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boisseau</dc:creator>
  <cp:lastModifiedBy>isabelle boisseau</cp:lastModifiedBy>
  <cp:revision>2</cp:revision>
  <dcterms:created xsi:type="dcterms:W3CDTF">2020-04-21T15:16:05Z</dcterms:created>
  <dcterms:modified xsi:type="dcterms:W3CDTF">2020-04-21T15:32:28Z</dcterms:modified>
</cp:coreProperties>
</file>