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abelle boisseau" initials="ib" lastIdx="1" clrIdx="0">
    <p:extLst>
      <p:ext uri="{19B8F6BF-5375-455C-9EA6-DF929625EA0E}">
        <p15:presenceInfo xmlns:p15="http://schemas.microsoft.com/office/powerpoint/2012/main" userId="87d2f11c5b34ea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76AC-45B4-47DE-B9E5-E9A0F7471AAB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BF26-BED3-4862-A017-AC35E4F22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34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76AC-45B4-47DE-B9E5-E9A0F7471AAB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BF26-BED3-4862-A017-AC35E4F22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40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76AC-45B4-47DE-B9E5-E9A0F7471AAB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BF26-BED3-4862-A017-AC35E4F22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35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76AC-45B4-47DE-B9E5-E9A0F7471AAB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BF26-BED3-4862-A017-AC35E4F22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95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76AC-45B4-47DE-B9E5-E9A0F7471AAB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BF26-BED3-4862-A017-AC35E4F22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38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76AC-45B4-47DE-B9E5-E9A0F7471AAB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BF26-BED3-4862-A017-AC35E4F22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72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76AC-45B4-47DE-B9E5-E9A0F7471AAB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BF26-BED3-4862-A017-AC35E4F22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65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76AC-45B4-47DE-B9E5-E9A0F7471AAB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BF26-BED3-4862-A017-AC35E4F22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41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76AC-45B4-47DE-B9E5-E9A0F7471AAB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BF26-BED3-4862-A017-AC35E4F22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41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76AC-45B4-47DE-B9E5-E9A0F7471AAB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BF26-BED3-4862-A017-AC35E4F22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2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76AC-45B4-47DE-B9E5-E9A0F7471AAB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BF26-BED3-4862-A017-AC35E4F22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900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A76AC-45B4-47DE-B9E5-E9A0F7471AAB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6BF26-BED3-4862-A017-AC35E4F22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85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B19767-ADFB-492D-B21D-94A514A012DB}"/>
              </a:ext>
            </a:extLst>
          </p:cNvPr>
          <p:cNvSpPr/>
          <p:nvPr/>
        </p:nvSpPr>
        <p:spPr>
          <a:xfrm>
            <a:off x="898751" y="1878241"/>
            <a:ext cx="734649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ATELIER PHONO N° 1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98A3AAC-5453-45E4-8778-6C0177B95643}"/>
              </a:ext>
            </a:extLst>
          </p:cNvPr>
          <p:cNvSpPr txBox="1"/>
          <p:nvPr/>
        </p:nvSpPr>
        <p:spPr>
          <a:xfrm>
            <a:off x="952168" y="4260891"/>
            <a:ext cx="7959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COMBIEN DE SYLLABES DANS CHAQUE MOT?</a:t>
            </a:r>
          </a:p>
        </p:txBody>
      </p:sp>
    </p:spTree>
    <p:extLst>
      <p:ext uri="{BB962C8B-B14F-4D97-AF65-F5344CB8AC3E}">
        <p14:creationId xmlns:p14="http://schemas.microsoft.com/office/powerpoint/2010/main" val="3810532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9FA47D1-A2A1-4F25-8BD1-1C083D9581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607" y="392715"/>
            <a:ext cx="1270635" cy="111728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21E5535-1727-41EB-8379-061D041A1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331" y="2383822"/>
            <a:ext cx="1149668" cy="131807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AE11A05-BBA6-4BC0-90F2-4247531160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18" y="4475765"/>
            <a:ext cx="1580007" cy="182308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14D37E3-B747-49A6-BDFC-E93E26989C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23" y="1819645"/>
            <a:ext cx="1869186" cy="203682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F2C78D5-BCEB-4B04-AC46-03982D847C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544" y="4655979"/>
            <a:ext cx="2116455" cy="146265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DDEA1BDB-43F2-4C71-82C7-223089406E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701" y="186150"/>
            <a:ext cx="2041017" cy="201587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E75B39A-1063-4C2D-80C4-27B2409A3A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874" y="3190987"/>
            <a:ext cx="2012252" cy="154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51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D03164-0001-40A4-9283-90E592CA0756}"/>
              </a:ext>
            </a:extLst>
          </p:cNvPr>
          <p:cNvSpPr/>
          <p:nvPr/>
        </p:nvSpPr>
        <p:spPr>
          <a:xfrm>
            <a:off x="1207096" y="1654957"/>
            <a:ext cx="734649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ATELIER PHONO N° 2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C275F98-CF8A-4E3F-9BF4-176B1E43BF39}"/>
              </a:ext>
            </a:extLst>
          </p:cNvPr>
          <p:cNvSpPr txBox="1"/>
          <p:nvPr/>
        </p:nvSpPr>
        <p:spPr>
          <a:xfrm>
            <a:off x="824578" y="4186463"/>
            <a:ext cx="7959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DESSINE UN ROND POUR CHAQUE SYLLABE.</a:t>
            </a:r>
          </a:p>
        </p:txBody>
      </p:sp>
    </p:spTree>
    <p:extLst>
      <p:ext uri="{BB962C8B-B14F-4D97-AF65-F5344CB8AC3E}">
        <p14:creationId xmlns:p14="http://schemas.microsoft.com/office/powerpoint/2010/main" val="405673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E727A09-D1D0-4577-BB64-6C994A13C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36" y="307652"/>
            <a:ext cx="1878330" cy="1651635"/>
          </a:xfrm>
          <a:prstGeom prst="rect">
            <a:avLst/>
          </a:prstGeom>
        </p:spPr>
      </p:pic>
      <p:sp>
        <p:nvSpPr>
          <p:cNvPr id="6" name="Organigramme : Connecteur 5">
            <a:extLst>
              <a:ext uri="{FF2B5EF4-FFF2-40B4-BE49-F238E27FC236}">
                <a16:creationId xmlns:a16="http://schemas.microsoft.com/office/drawing/2014/main" id="{4BEE2482-00E6-48CB-8793-D3D5F55FF9C8}"/>
              </a:ext>
            </a:extLst>
          </p:cNvPr>
          <p:cNvSpPr/>
          <p:nvPr/>
        </p:nvSpPr>
        <p:spPr>
          <a:xfrm>
            <a:off x="2860159" y="850604"/>
            <a:ext cx="659218" cy="74428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Connecteur 6">
            <a:extLst>
              <a:ext uri="{FF2B5EF4-FFF2-40B4-BE49-F238E27FC236}">
                <a16:creationId xmlns:a16="http://schemas.microsoft.com/office/drawing/2014/main" id="{2A447B9E-539E-4FF3-B305-A18AA359C276}"/>
              </a:ext>
            </a:extLst>
          </p:cNvPr>
          <p:cNvSpPr/>
          <p:nvPr/>
        </p:nvSpPr>
        <p:spPr>
          <a:xfrm>
            <a:off x="3912782" y="850604"/>
            <a:ext cx="659218" cy="74428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Connecteur 7">
            <a:extLst>
              <a:ext uri="{FF2B5EF4-FFF2-40B4-BE49-F238E27FC236}">
                <a16:creationId xmlns:a16="http://schemas.microsoft.com/office/drawing/2014/main" id="{046E04A2-E519-4D0D-9F0F-43B85FA0B1A0}"/>
              </a:ext>
            </a:extLst>
          </p:cNvPr>
          <p:cNvSpPr/>
          <p:nvPr/>
        </p:nvSpPr>
        <p:spPr>
          <a:xfrm>
            <a:off x="4965407" y="850604"/>
            <a:ext cx="659218" cy="74428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D6A57FB-2190-4263-B16F-613A14591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97" y="2413048"/>
            <a:ext cx="1580007" cy="182308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BEDAA8A7-4DC3-4E7A-9BE0-A8C0BC7766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2" y="4898714"/>
            <a:ext cx="2116455" cy="146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1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63EC79E-439A-47A4-AC11-85A552F0B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04" y="490317"/>
            <a:ext cx="2012252" cy="1540193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A4D932D8-1F20-4B2A-A9CB-564A6995B7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04" y="2421064"/>
            <a:ext cx="2041017" cy="201587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CDE383B1-42AA-4A7C-A480-C38312DFF4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04" y="4436935"/>
            <a:ext cx="1869186" cy="203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17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D30E20-A4D8-4BD9-9C95-11729E26027D}"/>
              </a:ext>
            </a:extLst>
          </p:cNvPr>
          <p:cNvSpPr/>
          <p:nvPr/>
        </p:nvSpPr>
        <p:spPr>
          <a:xfrm>
            <a:off x="1207096" y="1654957"/>
            <a:ext cx="734649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ATELIER PHONO N° 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2094606-A673-4392-A742-F3AC99CAF59E}"/>
              </a:ext>
            </a:extLst>
          </p:cNvPr>
          <p:cNvSpPr txBox="1"/>
          <p:nvPr/>
        </p:nvSpPr>
        <p:spPr>
          <a:xfrm>
            <a:off x="508796" y="4239626"/>
            <a:ext cx="8743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CHERCHE TOUS LES MOTS DE TROIS SYLLABES.</a:t>
            </a:r>
          </a:p>
        </p:txBody>
      </p:sp>
    </p:spTree>
    <p:extLst>
      <p:ext uri="{BB962C8B-B14F-4D97-AF65-F5344CB8AC3E}">
        <p14:creationId xmlns:p14="http://schemas.microsoft.com/office/powerpoint/2010/main" val="155706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B06EEDF-BAAE-4194-8FF2-3D1C6447AE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919" y="345246"/>
            <a:ext cx="1908239" cy="157219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7FDB0B6-21CC-4778-8693-EBD585C01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814" y="211849"/>
            <a:ext cx="2387346" cy="205054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8712D5F-DFE2-401B-894C-A2B2F641FA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40" y="4760082"/>
            <a:ext cx="1563243" cy="187337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59C1902-AD03-4680-A594-5A1AF7D1BF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644" y="2882015"/>
            <a:ext cx="1453039" cy="129359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72F5F96-AA6F-4127-94DD-FE0C01233E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40" y="211849"/>
            <a:ext cx="2183035" cy="1838992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5CEF60B-79D4-41C8-9E4B-94EEF860E6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40" y="2698849"/>
            <a:ext cx="1941862" cy="1413224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F72FCD1E-4D52-401A-9F7A-10591479F0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919" y="2698849"/>
            <a:ext cx="1696212" cy="1476756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70F58000-FAA0-4F08-A4B1-AC8F90A5357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604" y="5228949"/>
            <a:ext cx="2412968" cy="935641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1A60806D-2E06-4D6F-8BE6-729D5A70E30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621" y="5017018"/>
            <a:ext cx="1815084" cy="114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69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682DA3-E4FB-4FE4-9A89-FE0C7D0E1428}"/>
              </a:ext>
            </a:extLst>
          </p:cNvPr>
          <p:cNvSpPr/>
          <p:nvPr/>
        </p:nvSpPr>
        <p:spPr>
          <a:xfrm>
            <a:off x="1207096" y="1654957"/>
            <a:ext cx="734649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ATELIER PHONO N° 4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6199B1B-75F0-46D5-8550-F92ACC140967}"/>
              </a:ext>
            </a:extLst>
          </p:cNvPr>
          <p:cNvSpPr txBox="1"/>
          <p:nvPr/>
        </p:nvSpPr>
        <p:spPr>
          <a:xfrm>
            <a:off x="721447" y="4239626"/>
            <a:ext cx="8007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CHERCHE TOUS LES MOTS DEUX SYLLABES.</a:t>
            </a:r>
          </a:p>
        </p:txBody>
      </p:sp>
    </p:spTree>
    <p:extLst>
      <p:ext uri="{BB962C8B-B14F-4D97-AF65-F5344CB8AC3E}">
        <p14:creationId xmlns:p14="http://schemas.microsoft.com/office/powerpoint/2010/main" val="1867310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0BBF1C9-41FA-4122-BF5B-AEADFADED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95" y="370264"/>
            <a:ext cx="2128266" cy="82162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532E33A-B27F-4BD0-AAC5-983333F051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610" y="2733496"/>
            <a:ext cx="2064258" cy="106813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B79CC13-64CC-497D-A0F1-566E3FE567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08" y="4773813"/>
            <a:ext cx="1870710" cy="17907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5EBA4CC-B937-4411-92C7-360AADF086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103" y="5325618"/>
            <a:ext cx="2432876" cy="110585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D8043D21-7EE3-461A-837E-89F8885BDC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879" y="547503"/>
            <a:ext cx="2044541" cy="1513046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C13189B3-8AB8-41BC-B0A5-8B4FEA9366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08" y="1793794"/>
            <a:ext cx="2310289" cy="895826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DF2EC06D-55C6-4541-B929-0A1A17D3D61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445" y="4460931"/>
            <a:ext cx="2170271" cy="157286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5A19F1CB-4109-4520-8169-7CB8CB5910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457" y="2691486"/>
            <a:ext cx="2583085" cy="1669828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F74CF468-31A9-47E6-9F5B-3168F2A57FC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339" y="457042"/>
            <a:ext cx="1556800" cy="1363921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630A9BAD-EADA-4030-AE1D-7C890A80F7A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55" y="2773867"/>
            <a:ext cx="1798034" cy="172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259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49</Words>
  <Application>Microsoft Office PowerPoint</Application>
  <PresentationFormat>Affichage à l'écran (4:3)</PresentationFormat>
  <Paragraphs>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boisseau</dc:creator>
  <cp:lastModifiedBy>isabelle boisseau</cp:lastModifiedBy>
  <cp:revision>4</cp:revision>
  <dcterms:created xsi:type="dcterms:W3CDTF">2020-03-31T05:15:21Z</dcterms:created>
  <dcterms:modified xsi:type="dcterms:W3CDTF">2020-03-31T05:52:36Z</dcterms:modified>
</cp:coreProperties>
</file>