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14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897D-61C3-46A4-BE0B-BC08EC6EBF91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A7F1-B328-4D5F-ADBD-7746D92D9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0844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897D-61C3-46A4-BE0B-BC08EC6EBF91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A7F1-B328-4D5F-ADBD-7746D92D9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6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897D-61C3-46A4-BE0B-BC08EC6EBF91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A7F1-B328-4D5F-ADBD-7746D92D9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606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897D-61C3-46A4-BE0B-BC08EC6EBF91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A7F1-B328-4D5F-ADBD-7746D92D9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964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897D-61C3-46A4-BE0B-BC08EC6EBF91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A7F1-B328-4D5F-ADBD-7746D92D9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2003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897D-61C3-46A4-BE0B-BC08EC6EBF91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A7F1-B328-4D5F-ADBD-7746D92D9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997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897D-61C3-46A4-BE0B-BC08EC6EBF91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A7F1-B328-4D5F-ADBD-7746D92D9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8718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897D-61C3-46A4-BE0B-BC08EC6EBF91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A7F1-B328-4D5F-ADBD-7746D92D9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8775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897D-61C3-46A4-BE0B-BC08EC6EBF91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A7F1-B328-4D5F-ADBD-7746D92D9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687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897D-61C3-46A4-BE0B-BC08EC6EBF91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A7F1-B328-4D5F-ADBD-7746D92D9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2290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897D-61C3-46A4-BE0B-BC08EC6EBF91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3A7F1-B328-4D5F-ADBD-7746D92D9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295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A897D-61C3-46A4-BE0B-BC08EC6EBF91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3A7F1-B328-4D5F-ADBD-7746D92D91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76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10.JPG"/><Relationship Id="rId3" Type="http://schemas.microsoft.com/office/2007/relationships/media" Target="../media/media3.m4a"/><Relationship Id="rId7" Type="http://schemas.microsoft.com/office/2007/relationships/media" Target="../media/media5.m4a"/><Relationship Id="rId12" Type="http://schemas.openxmlformats.org/officeDocument/2006/relationships/audio" Target="../media/media7.m4a"/><Relationship Id="rId17" Type="http://schemas.openxmlformats.org/officeDocument/2006/relationships/image" Target="../media/image9.JPG"/><Relationship Id="rId2" Type="http://schemas.openxmlformats.org/officeDocument/2006/relationships/audio" Target="../media/media2.m4a"/><Relationship Id="rId16" Type="http://schemas.openxmlformats.org/officeDocument/2006/relationships/image" Target="../media/image8.JPG"/><Relationship Id="rId20" Type="http://schemas.openxmlformats.org/officeDocument/2006/relationships/image" Target="../media/image11.JPG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microsoft.com/office/2007/relationships/media" Target="../media/media7.m4a"/><Relationship Id="rId5" Type="http://schemas.microsoft.com/office/2007/relationships/media" Target="../media/media4.m4a"/><Relationship Id="rId15" Type="http://schemas.openxmlformats.org/officeDocument/2006/relationships/image" Target="../media/image7.JPG"/><Relationship Id="rId10" Type="http://schemas.openxmlformats.org/officeDocument/2006/relationships/audio" Target="../media/media6.m4a"/><Relationship Id="rId19" Type="http://schemas.openxmlformats.org/officeDocument/2006/relationships/image" Target="../media/image5.png"/><Relationship Id="rId4" Type="http://schemas.openxmlformats.org/officeDocument/2006/relationships/audio" Target="../media/media3.m4a"/><Relationship Id="rId9" Type="http://schemas.microsoft.com/office/2007/relationships/media" Target="../media/media6.m4a"/><Relationship Id="rId1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CB99CC-6AA6-4EEF-8F14-6E1EC4CD0F5C}"/>
              </a:ext>
            </a:extLst>
          </p:cNvPr>
          <p:cNvSpPr/>
          <p:nvPr/>
        </p:nvSpPr>
        <p:spPr>
          <a:xfrm rot="19916641">
            <a:off x="-84088" y="1010945"/>
            <a:ext cx="5126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Freestyle Script" panose="030804020302050B0404" pitchFamily="66" charset="0"/>
              </a:rPr>
              <a:t>Fluti</a:t>
            </a:r>
            <a:r>
              <a:rPr lang="fr-FR" sz="5400" b="0" cap="none" spc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Freestyle Script" panose="030804020302050B0404" pitchFamily="66" charset="0"/>
              </a:rPr>
              <a:t>, fluta qui m’entendra?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3BD1C81-E548-42D1-88EE-A775B6B16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0" y="1169582"/>
            <a:ext cx="2901696" cy="2176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4186B29-4CB3-49B9-BB96-940B69F0E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8" y="4311930"/>
            <a:ext cx="2487168" cy="186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BB3DD28-123D-4070-9293-B370E30EF6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16" y="4311930"/>
            <a:ext cx="2487168" cy="186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39F3F1D-4349-449C-9A80-EAED92BD56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34" y="4311930"/>
            <a:ext cx="2487168" cy="186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FLUTI 1">
            <a:hlinkClick r:id="" action="ppaction://media"/>
            <a:extLst>
              <a:ext uri="{FF2B5EF4-FFF2-40B4-BE49-F238E27FC236}">
                <a16:creationId xmlns:a16="http://schemas.microsoft.com/office/drawing/2014/main" id="{6D5123FF-F7AB-460D-B697-F2D3A5C2D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28416" y="23905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0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6F779DB-D11C-4BB9-9E29-58B44702E3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4" y="256457"/>
            <a:ext cx="2487168" cy="186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67643D-9C61-4A37-97C0-A9703CFAB6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985" y="256457"/>
            <a:ext cx="2487168" cy="186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B9ACABA-596B-4F98-BAD4-585093FE1A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4" y="3429000"/>
            <a:ext cx="2487168" cy="186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C92E245-97F7-43EA-AA67-110C69114A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16" y="3429000"/>
            <a:ext cx="2487168" cy="186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C577D1-5769-4527-B37E-A3FFA7C7E83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511" y="3431339"/>
            <a:ext cx="2487168" cy="186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FLUTI 2">
            <a:hlinkClick r:id="" action="ppaction://media"/>
            <a:extLst>
              <a:ext uri="{FF2B5EF4-FFF2-40B4-BE49-F238E27FC236}">
                <a16:creationId xmlns:a16="http://schemas.microsoft.com/office/drawing/2014/main" id="{03B6076E-BE8E-4FF3-84C8-6368939F27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57268" y="2264168"/>
            <a:ext cx="609600" cy="609600"/>
          </a:xfrm>
          <a:prstGeom prst="rect">
            <a:avLst/>
          </a:prstGeom>
        </p:spPr>
      </p:pic>
      <p:pic>
        <p:nvPicPr>
          <p:cNvPr id="15" name="FLUTI 3">
            <a:hlinkClick r:id="" action="ppaction://media"/>
            <a:extLst>
              <a:ext uri="{FF2B5EF4-FFF2-40B4-BE49-F238E27FC236}">
                <a16:creationId xmlns:a16="http://schemas.microsoft.com/office/drawing/2014/main" id="{CAEAA768-CFEA-4788-9F8F-996B87FF18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962400" y="2264168"/>
            <a:ext cx="609600" cy="609600"/>
          </a:xfrm>
          <a:prstGeom prst="rect">
            <a:avLst/>
          </a:prstGeom>
        </p:spPr>
      </p:pic>
      <p:pic>
        <p:nvPicPr>
          <p:cNvPr id="16" name="FLUTI 4">
            <a:hlinkClick r:id="" action="ppaction://media"/>
            <a:extLst>
              <a:ext uri="{FF2B5EF4-FFF2-40B4-BE49-F238E27FC236}">
                <a16:creationId xmlns:a16="http://schemas.microsoft.com/office/drawing/2014/main" id="{2924DEE5-69B9-48D8-9ED0-0EFA74057A3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00687" y="2264168"/>
            <a:ext cx="609600" cy="609600"/>
          </a:xfrm>
          <a:prstGeom prst="rect">
            <a:avLst/>
          </a:prstGeom>
        </p:spPr>
      </p:pic>
      <p:pic>
        <p:nvPicPr>
          <p:cNvPr id="17" name="FLUTI 5">
            <a:hlinkClick r:id="" action="ppaction://media"/>
            <a:extLst>
              <a:ext uri="{FF2B5EF4-FFF2-40B4-BE49-F238E27FC236}">
                <a16:creationId xmlns:a16="http://schemas.microsoft.com/office/drawing/2014/main" id="{275C20AD-A19F-4ECD-BE41-9016C039975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57268" y="5491079"/>
            <a:ext cx="609600" cy="609600"/>
          </a:xfrm>
          <a:prstGeom prst="rect">
            <a:avLst/>
          </a:prstGeom>
        </p:spPr>
      </p:pic>
      <p:pic>
        <p:nvPicPr>
          <p:cNvPr id="18" name="FLUTI 6">
            <a:hlinkClick r:id="" action="ppaction://media"/>
            <a:extLst>
              <a:ext uri="{FF2B5EF4-FFF2-40B4-BE49-F238E27FC236}">
                <a16:creationId xmlns:a16="http://schemas.microsoft.com/office/drawing/2014/main" id="{28E49291-C194-49D4-9099-A4ABDF93389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739969" y="5544808"/>
            <a:ext cx="609600" cy="6096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8C863FB-D487-4D65-8249-37F4080C41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70" y="354490"/>
            <a:ext cx="2487168" cy="186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FLUTI 7">
            <a:hlinkClick r:id="" action="ppaction://media"/>
            <a:extLst>
              <a:ext uri="{FF2B5EF4-FFF2-40B4-BE49-F238E27FC236}">
                <a16:creationId xmlns:a16="http://schemas.microsoft.com/office/drawing/2014/main" id="{F32EC44F-B800-4A48-9CF5-5DEA85CAA47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199520" y="5544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0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74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5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70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9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0704DDF-BECF-4FF2-86E5-0A5341084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76" y="1530238"/>
            <a:ext cx="3730752" cy="27980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D5CCA7-9BC1-42F2-A439-3C45BEC690DC}"/>
              </a:ext>
            </a:extLst>
          </p:cNvPr>
          <p:cNvSpPr/>
          <p:nvPr/>
        </p:nvSpPr>
        <p:spPr>
          <a:xfrm>
            <a:off x="4057275" y="4328302"/>
            <a:ext cx="1029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Edwardian Script ITC" panose="030303020407070D0804" pitchFamily="66" charset="0"/>
              </a:rPr>
              <a:t>Fin</a:t>
            </a:r>
            <a:endParaRPr lang="fr-FR" sz="5400" b="0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1775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</TotalTime>
  <Words>7</Words>
  <Application>Microsoft Office PowerPoint</Application>
  <PresentationFormat>Affichage à l'écran (4:3)</PresentationFormat>
  <Paragraphs>2</Paragraphs>
  <Slides>3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Edwardian Script ITC</vt:lpstr>
      <vt:lpstr>Freestyle Script</vt:lpstr>
      <vt:lpstr>Thème Office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isabelle boisseau</dc:creator>
  <cp:lastModifiedBy>isabelle boisseau</cp:lastModifiedBy>
  <cp:revision>5</cp:revision>
  <dcterms:created xsi:type="dcterms:W3CDTF">2020-04-21T14:04:53Z</dcterms:created>
  <dcterms:modified xsi:type="dcterms:W3CDTF">2020-04-21T14:41:18Z</dcterms:modified>
</cp:coreProperties>
</file>