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5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7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71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85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83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16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6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91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2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90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DFF1-B4B6-40A9-BA41-149673933451}" type="datetimeFigureOut">
              <a:rPr lang="fr-FR" smtClean="0"/>
              <a:t>30/03/2020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1DC4-B622-461E-BFDD-343D762D3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40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0A9F41-EDB2-43FB-BE70-C6AB5B839ECA}"/>
              </a:ext>
            </a:extLst>
          </p:cNvPr>
          <p:cNvSpPr/>
          <p:nvPr/>
        </p:nvSpPr>
        <p:spPr>
          <a:xfrm>
            <a:off x="1921081" y="2505670"/>
            <a:ext cx="5301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PHONO 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B10D8B9-DE77-486D-8CEC-9E4CEBE6D4ED}"/>
              </a:ext>
            </a:extLst>
          </p:cNvPr>
          <p:cNvSpPr txBox="1"/>
          <p:nvPr/>
        </p:nvSpPr>
        <p:spPr>
          <a:xfrm>
            <a:off x="499729" y="4352330"/>
            <a:ext cx="814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CHERCHE LE DESSIN DONT LE MOT NE COMMENCE PAS PAR LA MÊME SYLLABE.</a:t>
            </a:r>
          </a:p>
        </p:txBody>
      </p:sp>
    </p:spTree>
    <p:extLst>
      <p:ext uri="{BB962C8B-B14F-4D97-AF65-F5344CB8AC3E}">
        <p14:creationId xmlns:p14="http://schemas.microsoft.com/office/powerpoint/2010/main" val="388187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A3CD2CE-372C-4695-81F3-8F13FD494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31" y="584372"/>
            <a:ext cx="2543175" cy="19621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C9F3A44-1485-4BBC-BCA8-DA56EE2CF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44" y="669543"/>
            <a:ext cx="2271713" cy="187166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AFCD15D-5BF4-4AB3-8A2F-235949842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39" y="3830268"/>
            <a:ext cx="2062163" cy="203358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E57F96D-B69B-4686-B434-60E4A0B1E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44" y="3735018"/>
            <a:ext cx="1905000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9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576B4B0-7D20-4F5B-AEAD-C17C39475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6" y="459975"/>
            <a:ext cx="1971675" cy="18526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7908043-3431-4084-AA38-B41CE303B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96" y="940988"/>
            <a:ext cx="1671638" cy="13716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4B52A98-1EF9-4C95-9FC3-E9473D0B74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62" y="3801140"/>
            <a:ext cx="2192274" cy="153619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053FE5D-ACAD-458A-856A-FFF0AD38AF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459" y="3919137"/>
            <a:ext cx="2970657" cy="172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5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478159B-4D84-4CCC-9AD8-4C72C678D8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5" y="310466"/>
            <a:ext cx="2690813" cy="239553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C2F3E4E-C337-4ACE-A184-81DC8BDEA9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969" y="364283"/>
            <a:ext cx="1954054" cy="234172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04D72A1-BD47-419D-A4F8-ACECC5D6A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6" y="3888753"/>
            <a:ext cx="1681163" cy="226218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681D19-CEFA-4B9A-B223-41D380B6AA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217" y="3681637"/>
            <a:ext cx="1797558" cy="226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4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0C84EB8-F33B-4EEA-81EB-B21795622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0" y="330612"/>
            <a:ext cx="2424017" cy="150104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ACCC8E0-3AEF-4926-AF3F-DDDBCB56C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165" y="426757"/>
            <a:ext cx="2063115" cy="24288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DC9C250-566D-482E-86E1-0240088229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2" y="3847784"/>
            <a:ext cx="1610392" cy="202434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66343268-449E-46FF-AF25-CCF1267B8F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53" y="4089195"/>
            <a:ext cx="2843022" cy="154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2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923120-D1F2-4631-B451-2820640328C3}"/>
              </a:ext>
            </a:extLst>
          </p:cNvPr>
          <p:cNvSpPr/>
          <p:nvPr/>
        </p:nvSpPr>
        <p:spPr>
          <a:xfrm>
            <a:off x="1927525" y="2239856"/>
            <a:ext cx="5288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PHONO 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2BCBEF7-7D00-449A-96B8-D3FDDA89AA1F}"/>
              </a:ext>
            </a:extLst>
          </p:cNvPr>
          <p:cNvSpPr txBox="1"/>
          <p:nvPr/>
        </p:nvSpPr>
        <p:spPr>
          <a:xfrm>
            <a:off x="893133" y="4394860"/>
            <a:ext cx="814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REGROUPE LES DESSINS QUI COMMENCENT PAR LA MÊME SYLLABE.</a:t>
            </a:r>
          </a:p>
        </p:txBody>
      </p:sp>
    </p:spTree>
    <p:extLst>
      <p:ext uri="{BB962C8B-B14F-4D97-AF65-F5344CB8AC3E}">
        <p14:creationId xmlns:p14="http://schemas.microsoft.com/office/powerpoint/2010/main" val="207305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4733C02-3D5E-4985-A020-485EB113E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7" y="463092"/>
            <a:ext cx="2020253" cy="173221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8DC3489-98F3-4A59-B4FD-83961A986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51" y="5054366"/>
            <a:ext cx="1437608" cy="120615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5E62B4E-F4AD-4967-AE5B-E89CB70830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434" y="463092"/>
            <a:ext cx="2480501" cy="171811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2C1DC08-6863-4D5E-BD1F-08F7B26195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205" y="4124021"/>
            <a:ext cx="2028730" cy="238839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A7583D0-9838-4294-8AAF-892CEB5E6D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01" y="239444"/>
            <a:ext cx="2257997" cy="216541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04F1D78-D7E9-41BD-B145-A41BBCFD21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51" y="2378978"/>
            <a:ext cx="1769364" cy="228371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2F323AE-DF00-4DD4-AC15-AA6FB6DED3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494" y="2493686"/>
            <a:ext cx="1463516" cy="1103471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F665446-57A1-4F51-82EE-CB46C9A20C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875" y="4961546"/>
            <a:ext cx="2560701" cy="139179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1165A661-5C1E-48E9-B75C-4ACC164DA92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235" y="2374419"/>
            <a:ext cx="1183481" cy="1303496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E404BE8-ECEE-46B7-A1F1-3E0C3C7BC76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372" y="3487479"/>
            <a:ext cx="1766888" cy="9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1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FEB4103-6E04-4008-92F2-912C7A1D592C}"/>
              </a:ext>
            </a:extLst>
          </p:cNvPr>
          <p:cNvSpPr/>
          <p:nvPr/>
        </p:nvSpPr>
        <p:spPr>
          <a:xfrm>
            <a:off x="1927525" y="2239856"/>
            <a:ext cx="5288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i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ATELIER PHONO 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E9F8ABD-5790-470B-8C41-404C35F27997}"/>
              </a:ext>
            </a:extLst>
          </p:cNvPr>
          <p:cNvSpPr txBox="1"/>
          <p:nvPr/>
        </p:nvSpPr>
        <p:spPr>
          <a:xfrm>
            <a:off x="1084519" y="4352330"/>
            <a:ext cx="8144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REGROUPE LES DESSINS QUI SE TERMINENT PAR LA MÊME SYLLABE.</a:t>
            </a:r>
          </a:p>
        </p:txBody>
      </p:sp>
    </p:spTree>
    <p:extLst>
      <p:ext uri="{BB962C8B-B14F-4D97-AF65-F5344CB8AC3E}">
        <p14:creationId xmlns:p14="http://schemas.microsoft.com/office/powerpoint/2010/main" val="155345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009CD43-3DC0-4AA5-91BF-01D7E2F2B5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30" y="216768"/>
            <a:ext cx="2335340" cy="126625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FD41C68-F030-4087-BDA4-CBA694CA7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172" y="4724176"/>
            <a:ext cx="1277684" cy="100984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F915613-B672-4E4B-B5CA-6478CC45F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3" y="473181"/>
            <a:ext cx="1814989" cy="146256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20E849C-94FF-4806-A9CD-6314CD4979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043" y="1982152"/>
            <a:ext cx="1770221" cy="144684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28E63F3-25AF-428D-8A51-D0AD3EF539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36" y="2452928"/>
            <a:ext cx="2387918" cy="157295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2D30339-93D2-43BE-8F00-EA3BA7FD3E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12" y="2137746"/>
            <a:ext cx="2256758" cy="1888141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0456647-3B86-4ED5-B195-E55D9FA14A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6" y="4719764"/>
            <a:ext cx="1617917" cy="155638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2500E02-85F8-4657-8A75-9E29BECC37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334" y="4399694"/>
            <a:ext cx="2106930" cy="163068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731BB581-6677-4A40-B194-A81945B4A3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128" y="4399694"/>
            <a:ext cx="1871567" cy="1843564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EDC6E160-4269-4354-B203-B071D86467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578" y="480621"/>
            <a:ext cx="1402556" cy="93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30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44</Words>
  <Application>Microsoft Office PowerPoint</Application>
  <PresentationFormat>Affichage à l'écran (4:3)</PresentationFormat>
  <Paragraphs>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boisseau</dc:creator>
  <cp:lastModifiedBy>isabelle boisseau</cp:lastModifiedBy>
  <cp:revision>5</cp:revision>
  <dcterms:created xsi:type="dcterms:W3CDTF">2020-03-30T16:00:41Z</dcterms:created>
  <dcterms:modified xsi:type="dcterms:W3CDTF">2020-03-30T16:43:16Z</dcterms:modified>
</cp:coreProperties>
</file>