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2D71-E30E-4E9D-9774-E968D15E594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8FDA-B09B-4BBD-B2A8-746F9FF654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726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2D71-E30E-4E9D-9774-E968D15E594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8FDA-B09B-4BBD-B2A8-746F9FF654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354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2D71-E30E-4E9D-9774-E968D15E594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8FDA-B09B-4BBD-B2A8-746F9FF654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6182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2D71-E30E-4E9D-9774-E968D15E594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8FDA-B09B-4BBD-B2A8-746F9FF654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369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2D71-E30E-4E9D-9774-E968D15E594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8FDA-B09B-4BBD-B2A8-746F9FF654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7162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2D71-E30E-4E9D-9774-E968D15E594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8FDA-B09B-4BBD-B2A8-746F9FF654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1272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2D71-E30E-4E9D-9774-E968D15E594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8FDA-B09B-4BBD-B2A8-746F9FF654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817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2D71-E30E-4E9D-9774-E968D15E594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8FDA-B09B-4BBD-B2A8-746F9FF654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023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2D71-E30E-4E9D-9774-E968D15E594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8FDA-B09B-4BBD-B2A8-746F9FF654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142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2D71-E30E-4E9D-9774-E968D15E594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8FDA-B09B-4BBD-B2A8-746F9FF654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5901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2D71-E30E-4E9D-9774-E968D15E594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18FDA-B09B-4BBD-B2A8-746F9FF654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1923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2D71-E30E-4E9D-9774-E968D15E5946}" type="datetimeFigureOut">
              <a:rPr lang="fr-FR" smtClean="0"/>
              <a:t>07/12/2023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18FDA-B09B-4BBD-B2A8-746F9FF654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23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545" y="1384663"/>
            <a:ext cx="10640910" cy="331516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3383280" y="5016137"/>
            <a:ext cx="78899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/>
              <a:t>Classe de CM1 – Ecoles de Courçon et </a:t>
            </a:r>
            <a:r>
              <a:rPr lang="fr-FR" sz="2000" b="1" dirty="0" err="1" smtClean="0"/>
              <a:t>Benon</a:t>
            </a:r>
            <a:r>
              <a:rPr lang="fr-FR" sz="2000" b="1" dirty="0" smtClean="0"/>
              <a:t> – Jeudi 7 décembre 2023</a:t>
            </a: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3197731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652" y="201929"/>
            <a:ext cx="7628124" cy="6813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169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4145" y="8965"/>
            <a:ext cx="4445615" cy="6663450"/>
          </a:xfrm>
          <a:prstGeom prst="rect">
            <a:avLst/>
          </a:prstGeom>
        </p:spPr>
      </p:pic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2871651" cy="1325563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Je découvre</a:t>
            </a:r>
            <a:endParaRPr lang="fr-FR" sz="4000" b="1" dirty="0"/>
          </a:p>
        </p:txBody>
      </p:sp>
    </p:spTree>
    <p:extLst>
      <p:ext uri="{BB962C8B-B14F-4D97-AF65-F5344CB8AC3E}">
        <p14:creationId xmlns:p14="http://schemas.microsoft.com/office/powerpoint/2010/main" val="3285633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Article 3</a:t>
            </a:r>
            <a:endParaRPr lang="fr-FR" sz="4000" b="1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3486" y="1690688"/>
            <a:ext cx="8399417" cy="396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738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Je décris des images</a:t>
            </a:r>
            <a:endParaRPr lang="fr-FR" sz="4000" b="1" dirty="0"/>
          </a:p>
        </p:txBody>
      </p:sp>
      <p:pic>
        <p:nvPicPr>
          <p:cNvPr id="4" name="Espace réservé du contenu 3" descr="Charte de la laïcité - cathy77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3653" y="1832065"/>
            <a:ext cx="3956304" cy="396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age 4" descr="Dessine-moi la laïcité » - Solidarité Laïqu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497" y="2128155"/>
            <a:ext cx="4872445" cy="32276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8766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066" y="574766"/>
            <a:ext cx="5382907" cy="358208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770" y="2614632"/>
            <a:ext cx="5372916" cy="3817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542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A quel article ces images peuvent se rapporter ?</a:t>
            </a:r>
            <a:endParaRPr lang="fr-FR" sz="4000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9530" y="1805610"/>
            <a:ext cx="6357923" cy="2171197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9530" y="4779448"/>
            <a:ext cx="4315427" cy="1571844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0784" y="4091730"/>
            <a:ext cx="6184358" cy="1562598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125435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Je dessine ce que je comprends</a:t>
            </a:r>
            <a:endParaRPr lang="fr-FR" sz="4000" b="1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1863" y="1841863"/>
            <a:ext cx="8281851" cy="4036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7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Pour finir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07571" y="2387328"/>
            <a:ext cx="5181600" cy="144008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Article 3 </a:t>
            </a:r>
          </a:p>
          <a:p>
            <a:pPr marL="0" indent="0" algn="ctr">
              <a:buNone/>
            </a:pPr>
            <a:r>
              <a:rPr lang="fr-FR" dirty="0" smtClean="0"/>
              <a:t>Croire ou ne pas Croire ?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129639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b="1" dirty="0" smtClean="0">
                <a:solidFill>
                  <a:schemeClr val="accent6">
                    <a:lumMod val="75000"/>
                  </a:schemeClr>
                </a:solidFill>
              </a:rPr>
              <a:t>Article 7</a:t>
            </a:r>
          </a:p>
          <a:p>
            <a:pPr marL="0" indent="0" algn="ctr">
              <a:buNone/>
            </a:pPr>
            <a:r>
              <a:rPr lang="fr-FR" dirty="0" smtClean="0"/>
              <a:t>Partager des savoirs et une culture commune</a:t>
            </a:r>
            <a:endParaRPr lang="fr-FR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373879" y="4524057"/>
            <a:ext cx="5181600" cy="1440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r-FR" b="1" dirty="0" smtClean="0">
                <a:solidFill>
                  <a:schemeClr val="accent4">
                    <a:lumMod val="75000"/>
                  </a:schemeClr>
                </a:solidFill>
              </a:rPr>
              <a:t>Article 9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smtClean="0"/>
              <a:t>Rejeter toute forme de discrimination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17063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851212" cy="1325563"/>
          </a:xfrm>
        </p:spPr>
        <p:txBody>
          <a:bodyPr>
            <a:normAutofit/>
          </a:bodyPr>
          <a:lstStyle/>
          <a:p>
            <a:r>
              <a:rPr lang="fr-FR" sz="4000" b="1" dirty="0" smtClean="0"/>
              <a:t>A toi de jouer !</a:t>
            </a:r>
            <a:endParaRPr lang="fr-FR" sz="40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74998" y="52350"/>
            <a:ext cx="5333777" cy="6742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140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68</Words>
  <Application>Microsoft Office PowerPoint</Application>
  <PresentationFormat>Grand écran</PresentationFormat>
  <Paragraphs>14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Thème Office</vt:lpstr>
      <vt:lpstr>Présentation PowerPoint</vt:lpstr>
      <vt:lpstr>Je découvre</vt:lpstr>
      <vt:lpstr>Article 3</vt:lpstr>
      <vt:lpstr>Je décris des images</vt:lpstr>
      <vt:lpstr>Présentation PowerPoint</vt:lpstr>
      <vt:lpstr>A quel article ces images peuvent se rapporter ?</vt:lpstr>
      <vt:lpstr>Je dessine ce que je comprends</vt:lpstr>
      <vt:lpstr>Pour finir</vt:lpstr>
      <vt:lpstr>A toi de jouer !</vt:lpstr>
      <vt:lpstr>Présentation PowerPoint</vt:lpstr>
    </vt:vector>
  </TitlesOfParts>
  <Company>Rectorat de Poitiers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apawlowski</dc:creator>
  <cp:lastModifiedBy>apawlowski</cp:lastModifiedBy>
  <cp:revision>9</cp:revision>
  <dcterms:created xsi:type="dcterms:W3CDTF">2023-12-04T12:14:02Z</dcterms:created>
  <dcterms:modified xsi:type="dcterms:W3CDTF">2023-12-07T16:06:17Z</dcterms:modified>
</cp:coreProperties>
</file>